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38100000" cy="1270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39" d="100"/>
          <a:sy n="39" d="100"/>
        </p:scale>
        <p:origin x="17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9969182" y="2144394"/>
            <a:ext cx="18161636" cy="4287839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6537959"/>
            <a:ext cx="18161636" cy="14566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3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7104" cy="396827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3189" cy="39624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10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fbeelding"/>
          <p:cNvSpPr>
            <a:spLocks noGrp="1"/>
          </p:cNvSpPr>
          <p:nvPr>
            <p:ph type="pic" sz="quarter" idx="13"/>
          </p:nvPr>
        </p:nvSpPr>
        <p:spPr>
          <a:xfrm>
            <a:off x="19449414" y="5022532"/>
            <a:ext cx="2352438" cy="35265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1246782" y="3601084"/>
            <a:ext cx="6884036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 txBox="1">
            <a:spLocks noGrp="1"/>
          </p:cNvSpPr>
          <p:nvPr>
            <p:ph type="title"/>
          </p:nvPr>
        </p:nvSpPr>
        <p:spPr>
          <a:xfrm>
            <a:off x="12236979" y="2133203"/>
            <a:ext cx="13626042" cy="4299480"/>
          </a:xfrm>
          <a:prstGeom prst="rect">
            <a:avLst/>
          </a:prstGeom>
        </p:spPr>
        <p:txBody>
          <a:bodyPr lIns="66145" tIns="66145" rIns="66145" bIns="66145" anchor="b">
            <a:normAutofit/>
          </a:bodyPr>
          <a:lstStyle>
            <a:lvl1pPr defTabSz="760677">
              <a:defRPr sz="10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1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236979" y="6548437"/>
            <a:ext cx="13626042" cy="1471746"/>
          </a:xfrm>
          <a:prstGeom prst="rect">
            <a:avLst/>
          </a:prstGeom>
        </p:spPr>
        <p:txBody>
          <a:bodyPr lIns="66145" tIns="66145" rIns="66145" bIns="66145" anchor="t">
            <a:normAutofit/>
          </a:bodyPr>
          <a:lstStyle>
            <a:lvl1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4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31871" y="12104687"/>
            <a:ext cx="427440" cy="429725"/>
          </a:xfrm>
          <a:prstGeom prst="rect">
            <a:avLst/>
          </a:prstGeom>
        </p:spPr>
        <p:txBody>
          <a:bodyPr lIns="66145" tIns="66145" rIns="66145" bIns="66145"/>
          <a:lstStyle>
            <a:lvl1pPr defTabSz="760677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</a:lvl1pPr>
            <a:lvl2pPr>
              <a:spcBef>
                <a:spcPts val="3100"/>
              </a:spcBef>
            </a:lvl2pPr>
            <a:lvl3pPr>
              <a:spcBef>
                <a:spcPts val="3100"/>
              </a:spcBef>
            </a:lvl3pPr>
            <a:lvl4pPr>
              <a:spcBef>
                <a:spcPts val="3100"/>
              </a:spcBef>
            </a:lvl4pPr>
            <a:lvl5pPr>
              <a:spcBef>
                <a:spcPts val="3100"/>
              </a:spcBef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3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 numCol="2" spcCol="908081" anchor="t"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57" name="NVVRT-solo-200.jpg" descr="NVVRT-solo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1350328"/>
            <a:ext cx="2773306" cy="841672"/>
          </a:xfrm>
          <a:prstGeom prst="rect">
            <a:avLst/>
          </a:prstGeom>
          <a:ln w="3175">
            <a:miter lim="400000"/>
          </a:ln>
        </p:spPr>
      </p:pic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kst"/>
          <p:cNvSpPr txBox="1">
            <a:spLocks noGrp="1"/>
          </p:cNvSpPr>
          <p:nvPr>
            <p:ph type="title"/>
          </p:nvPr>
        </p:nvSpPr>
        <p:spPr>
          <a:xfrm>
            <a:off x="9969182" y="3871277"/>
            <a:ext cx="18161636" cy="494569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4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969182" y="1651000"/>
            <a:ext cx="18161636" cy="9386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9969182" y="347027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71786" y="12165012"/>
            <a:ext cx="335282" cy="360681"/>
          </a:xfrm>
          <a:prstGeom prst="rect">
            <a:avLst/>
          </a:prstGeom>
          <a:ln w="3175">
            <a:miter lim="400000"/>
          </a:ln>
        </p:spPr>
        <p:txBody>
          <a:bodyPr wrap="none" lIns="46990" tIns="46990" rIns="46990" bIns="4699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25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270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159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03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9591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147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6703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259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8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517" y="2946250"/>
            <a:ext cx="20920757" cy="6642497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1347F5-7717-B3B0-5BE6-AF79D4D5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0" y="386245"/>
            <a:ext cx="3003550" cy="29738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valuatie slijtage (TWES)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sp>
        <p:nvSpPr>
          <p:cNvPr id="188" name="indien van toepassing op de casus"/>
          <p:cNvSpPr txBox="1"/>
          <p:nvPr/>
        </p:nvSpPr>
        <p:spPr>
          <a:xfrm>
            <a:off x="13339008" y="4956810"/>
            <a:ext cx="11167984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5000"/>
              </a:lnSpc>
              <a:defRPr sz="6400"/>
            </a:lvl1pPr>
          </a:lstStyle>
          <a:p>
            <a:r>
              <a:t>indien van toepassing op de casus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89" name="Wetselaar P, Lobbezoo F. The tooth wear evaluation system: a modular clinical guideline for the diagnosis and management planning of worn dentitions. J Oral Rehabil. 2016 Jan;43(1):69-80"/>
          <p:cNvSpPr txBox="1"/>
          <p:nvPr/>
        </p:nvSpPr>
        <p:spPr>
          <a:xfrm>
            <a:off x="6237111" y="11798958"/>
            <a:ext cx="26665121" cy="513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dirty="0">
                <a:solidFill>
                  <a:schemeClr val="tx1"/>
                </a:solidFill>
              </a:rPr>
              <a:t> The </a:t>
            </a:r>
            <a:r>
              <a:rPr dirty="0"/>
              <a:t>tooth wear evaluation system: a modular clinical guideline for the diagnosis and management planning of worn dentitions</a:t>
            </a:r>
            <a:r>
              <a:rPr dirty="0">
                <a:solidFill>
                  <a:schemeClr val="tx1"/>
                </a:solidFill>
              </a:rPr>
              <a:t>. </a:t>
            </a:r>
            <a:r>
              <a:rPr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dirty="0"/>
              <a:t>2016 Jan;43(1):69-80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9291B-43B1-5EAB-4B8B-3600942F2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etselaar P, Lobbezoo F. The tooth wear evaluation system: a modular clinical guideline for the diagnosis and management planning of worn dentitions. J Oral Rehabil. 2016 Jan;43(1):69-80"/>
          <p:cNvSpPr txBox="1"/>
          <p:nvPr/>
        </p:nvSpPr>
        <p:spPr>
          <a:xfrm>
            <a:off x="6237111" y="11798958"/>
            <a:ext cx="26665121" cy="513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The tooth wear evaluation system: a modular clinical guideline for the diagnosis and management planning of worn </a:t>
            </a:r>
            <a:r>
              <a:rPr dirty="0">
                <a:solidFill>
                  <a:schemeClr val="tx1"/>
                </a:solidFill>
              </a:rPr>
              <a:t>dentitions. </a:t>
            </a:r>
            <a:r>
              <a:rPr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dirty="0">
                <a:solidFill>
                  <a:schemeClr val="tx1"/>
                </a:solidFill>
              </a:rPr>
              <a:t>2016 </a:t>
            </a:r>
            <a:r>
              <a:rPr dirty="0"/>
              <a:t>Jan;43(1):69-80</a:t>
            </a:r>
          </a:p>
        </p:txBody>
      </p:sp>
      <p:graphicFrame>
        <p:nvGraphicFramePr>
          <p:cNvPr id="192" name="Tabel"/>
          <p:cNvGraphicFramePr/>
          <p:nvPr/>
        </p:nvGraphicFramePr>
        <p:xfrm>
          <a:off x="7072134" y="3449344"/>
          <a:ext cx="23646281" cy="73698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8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7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8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2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5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2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1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7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381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90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7638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B/L/P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944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only in enamel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Dentine exposure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68">
                <a:tc gridSpan="17"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09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1a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1b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1c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3b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282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wear in enamel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facets, parallel to normal contour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Big wear facets, flattening cusps and changing contours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Exposed dentine and loss of CC heigth &lt;1/3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1/3 - ½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1/2 - 2/3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&gt;2/3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Evaluatie slijtage (TWES)"/>
          <p:cNvSpPr txBox="1">
            <a:spLocks noGrp="1"/>
          </p:cNvSpPr>
          <p:nvPr>
            <p:ph type="title"/>
          </p:nvPr>
        </p:nvSpPr>
        <p:spPr>
          <a:xfrm>
            <a:off x="9918382" y="-59373"/>
            <a:ext cx="18161636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E68CFD-521F-DA4D-7D48-7DD03B152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el"/>
          <p:cNvGraphicFramePr/>
          <p:nvPr/>
        </p:nvGraphicFramePr>
        <p:xfrm>
          <a:off x="7251996" y="3583969"/>
          <a:ext cx="23118165" cy="8054973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54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6" name="Evaluatie slijtage (TWES)"/>
          <p:cNvSpPr txBox="1">
            <a:spLocks noGrp="1"/>
          </p:cNvSpPr>
          <p:nvPr>
            <p:ph type="title"/>
          </p:nvPr>
        </p:nvSpPr>
        <p:spPr>
          <a:xfrm>
            <a:off x="9918382" y="-59373"/>
            <a:ext cx="18161636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sp>
        <p:nvSpPr>
          <p:cNvPr id="197" name="(dit is voorbeeld, aanpassen aan de casus)"/>
          <p:cNvSpPr txBox="1"/>
          <p:nvPr/>
        </p:nvSpPr>
        <p:spPr>
          <a:xfrm>
            <a:off x="13037662" y="2334201"/>
            <a:ext cx="10754676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3400"/>
              </a:lnSpc>
              <a:defRPr sz="5000"/>
            </a:lvl1pPr>
          </a:lstStyle>
          <a:p>
            <a:r>
              <a:t>(dit is voorbeeld, aanpassen aan de casus)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98" name="Wetselaar P, Lobbezoo F. The tooth wear evaluation system: a modular clinical guideline for the diagnosis and management planning of worn dentitions. J Oral Rehabil. 2016 Jan;43(1):69-80"/>
          <p:cNvSpPr txBox="1"/>
          <p:nvPr/>
        </p:nvSpPr>
        <p:spPr>
          <a:xfrm>
            <a:off x="6237111" y="11798958"/>
            <a:ext cx="26665121" cy="513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The tooth wear evaluation system: a modular clinical guideline for the diagnosis and management planning of worn </a:t>
            </a:r>
            <a:r>
              <a:rPr dirty="0">
                <a:solidFill>
                  <a:schemeClr val="tx1"/>
                </a:solidFill>
              </a:rPr>
              <a:t>dentitions. </a:t>
            </a:r>
            <a:r>
              <a:rPr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dirty="0">
                <a:solidFill>
                  <a:schemeClr val="tx1"/>
                </a:solidFill>
              </a:rPr>
              <a:t>2016 </a:t>
            </a:r>
            <a:r>
              <a:rPr dirty="0"/>
              <a:t>Jan;43(1):69-80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3DCA0-862A-9AC5-3909-5178EBD37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öntgendiagnostiek"/>
          <p:cNvSpPr txBox="1">
            <a:spLocks noGrp="1"/>
          </p:cNvSpPr>
          <p:nvPr>
            <p:ph type="title"/>
          </p:nvPr>
        </p:nvSpPr>
        <p:spPr>
          <a:xfrm>
            <a:off x="9765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Röntgendiagnostiek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F1CD6-1DF8-11FC-C390-6CB96AA6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itewings+solo’s (röntgenstatus)"/>
          <p:cNvSpPr txBox="1"/>
          <p:nvPr/>
        </p:nvSpPr>
        <p:spPr>
          <a:xfrm>
            <a:off x="15499239" y="5953759"/>
            <a:ext cx="8064819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bitewings+solo’s (röntgenstatus)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9055C7-F31C-61DB-A65F-FFC2F18F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PT+(evt.)RSP"/>
          <p:cNvSpPr txBox="1"/>
          <p:nvPr/>
        </p:nvSpPr>
        <p:spPr>
          <a:xfrm>
            <a:off x="17108924" y="5953759"/>
            <a:ext cx="388215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OPT+(evt.)RSP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444-C720-9357-662E-D2B855AB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BCT(indien van toepassing)"/>
          <p:cNvSpPr txBox="1"/>
          <p:nvPr/>
        </p:nvSpPr>
        <p:spPr>
          <a:xfrm>
            <a:off x="15455939" y="5953759"/>
            <a:ext cx="728972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CBCT(indien van toepassing)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29880-5025-9DDF-3B11-EDADFA75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evindingen röntgendiagnostiek"/>
          <p:cNvSpPr txBox="1">
            <a:spLocks noGrp="1"/>
          </p:cNvSpPr>
          <p:nvPr>
            <p:ph type="title"/>
          </p:nvPr>
        </p:nvSpPr>
        <p:spPr>
          <a:xfrm>
            <a:off x="9413794" y="270827"/>
            <a:ext cx="2115319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Bevindingen röntgendiagnostiek </a:t>
            </a:r>
          </a:p>
        </p:txBody>
      </p:sp>
      <p:sp>
        <p:nvSpPr>
          <p:cNvPr id="209" name="Bitewings: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Bitewings: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Solo’s: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OPT: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RSP: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CBCT: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48A50-ABFD-6F89-2D34-9B01147D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ebitsmodellen"/>
          <p:cNvSpPr txBox="1">
            <a:spLocks noGrp="1"/>
          </p:cNvSpPr>
          <p:nvPr>
            <p:ph type="title"/>
          </p:nvPr>
        </p:nvSpPr>
        <p:spPr>
          <a:xfrm>
            <a:off x="9283382" y="270827"/>
            <a:ext cx="20068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Gebitsmodellen</a:t>
            </a:r>
          </a:p>
        </p:txBody>
      </p:sp>
      <p:sp>
        <p:nvSpPr>
          <p:cNvPr id="212" name="Eventueel digitaal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Eventueel digitaal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Foto’s  van modellen occlusaal en/of in articulator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bijzonderheden modelanalyse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4FD9-AB34-BF50-060C-EE01147F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e-operatieve mondfotografie"/>
          <p:cNvSpPr txBox="1">
            <a:spLocks noGrp="1"/>
          </p:cNvSpPr>
          <p:nvPr>
            <p:ph type="title" idx="4294967295"/>
          </p:nvPr>
        </p:nvSpPr>
        <p:spPr>
          <a:xfrm>
            <a:off x="7316588" y="1658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Pre-operatieve mondfotografie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14DC5-F407-4CC6-1133-BEDD0EFD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ati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Patient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D57BE-EF71-B7CE-826C-98AA3C60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436" y="699885"/>
            <a:ext cx="20340553" cy="1160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ortret ,gesloten mond,…"/>
          <p:cNvSpPr txBox="1"/>
          <p:nvPr/>
        </p:nvSpPr>
        <p:spPr>
          <a:xfrm>
            <a:off x="15154215" y="5604509"/>
            <a:ext cx="7791570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Portret ,gesloten mond, </a:t>
            </a:r>
          </a:p>
          <a:p>
            <a:r>
              <a:t>lichte glimlach en volle glimlach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D7371-06FA-6B32-A950-B111B85E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Vijf  faciale foto’s met gesloten mond…"/>
          <p:cNvSpPr txBox="1"/>
          <p:nvPr/>
        </p:nvSpPr>
        <p:spPr>
          <a:xfrm>
            <a:off x="14367956" y="4906010"/>
            <a:ext cx="9364088" cy="2887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Vijf  faciale foto’s met gesloten mond</a:t>
            </a:r>
          </a:p>
          <a:p>
            <a:r>
              <a:t>frontaal</a:t>
            </a:r>
          </a:p>
          <a:p>
            <a:r>
              <a:t>2x 45 graden</a:t>
            </a:r>
          </a:p>
          <a:p>
            <a:r>
              <a:t>2x 90 graden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DB56B8-403E-358E-E684-72AD1380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chtfoto…"/>
          <p:cNvSpPr txBox="1"/>
          <p:nvPr/>
        </p:nvSpPr>
        <p:spPr>
          <a:xfrm>
            <a:off x="16680596" y="5255260"/>
            <a:ext cx="4738808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maximale occlusie</a:t>
            </a:r>
          </a:p>
          <a:p>
            <a:r>
              <a:t>wanghaken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C87E2-744C-06EB-1F4D-6D279C0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chtfoto…"/>
          <p:cNvSpPr txBox="1"/>
          <p:nvPr/>
        </p:nvSpPr>
        <p:spPr>
          <a:xfrm>
            <a:off x="6866065" y="5255260"/>
            <a:ext cx="6016956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end to end</a:t>
            </a:r>
          </a:p>
          <a:p>
            <a:r>
              <a:t>wanghaken</a:t>
            </a:r>
          </a:p>
        </p:txBody>
      </p:sp>
      <p:sp>
        <p:nvSpPr>
          <p:cNvPr id="223" name="Lichtfoto…"/>
          <p:cNvSpPr txBox="1"/>
          <p:nvPr/>
        </p:nvSpPr>
        <p:spPr>
          <a:xfrm>
            <a:off x="27312366" y="5307451"/>
            <a:ext cx="3830063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kleine opening</a:t>
            </a:r>
          </a:p>
          <a:p>
            <a:r>
              <a:t>wanghaken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089DC-6ECD-FB24-5B85-3A808119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hthoek"/>
          <p:cNvSpPr/>
          <p:nvPr/>
        </p:nvSpPr>
        <p:spPr>
          <a:xfrm>
            <a:off x="8282757" y="288242"/>
            <a:ext cx="21534486" cy="4164076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Foto onderfront"/>
          <p:cNvSpPr txBox="1"/>
          <p:nvPr/>
        </p:nvSpPr>
        <p:spPr>
          <a:xfrm>
            <a:off x="26813429" y="5953759"/>
            <a:ext cx="4306015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onderfront </a:t>
            </a:r>
          </a:p>
        </p:txBody>
      </p:sp>
      <p:sp>
        <p:nvSpPr>
          <p:cNvPr id="227" name="Foto bovenfront"/>
          <p:cNvSpPr txBox="1"/>
          <p:nvPr/>
        </p:nvSpPr>
        <p:spPr>
          <a:xfrm>
            <a:off x="7188577" y="5901568"/>
            <a:ext cx="430750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bovenfront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3493A-C68F-14F1-6FE8-696981F2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to occlusaal bovenkaak                                                                         Foto occlusaal onderkaak"/>
          <p:cNvSpPr txBox="1"/>
          <p:nvPr/>
        </p:nvSpPr>
        <p:spPr>
          <a:xfrm>
            <a:off x="6535876" y="6266910"/>
            <a:ext cx="25028248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occlusaal bovenkaak                                                                         Foto occlusaal onderkaak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D0992-6107-4916-1CBB-C3372E77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oto’s retracted zijdelingse delen links en rechts"/>
          <p:cNvSpPr txBox="1"/>
          <p:nvPr/>
        </p:nvSpPr>
        <p:spPr>
          <a:xfrm>
            <a:off x="13082230" y="5953759"/>
            <a:ext cx="11935540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Foto’s retracted zijdelingse delen links en rechts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046BB0-1F64-F209-ABD0-B2409628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aciale Esthetische analyse"/>
          <p:cNvSpPr txBox="1">
            <a:spLocks noGrp="1"/>
          </p:cNvSpPr>
          <p:nvPr>
            <p:ph type="title"/>
          </p:nvPr>
        </p:nvSpPr>
        <p:spPr>
          <a:xfrm>
            <a:off x="88261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Faciale Esthetische analyse</a:t>
            </a:r>
          </a:p>
        </p:txBody>
      </p:sp>
      <p:sp>
        <p:nvSpPr>
          <p:cNvPr id="234" name="Intermaxxilaire verhoudingen…"/>
          <p:cNvSpPr txBox="1">
            <a:spLocks noGrp="1"/>
          </p:cNvSpPr>
          <p:nvPr>
            <p:ph type="body" sz="half" idx="1"/>
          </p:nvPr>
        </p:nvSpPr>
        <p:spPr>
          <a:xfrm>
            <a:off x="9918382" y="3448684"/>
            <a:ext cx="18161636" cy="8061981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Intermaxxilaire verhoudingen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Mediaanlijn dentaal/faciaal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Ligging occlusievlak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Lippositie t.o.v. 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Buccale corridor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Zichtbaarheid harde en zachte weefsels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Bijzonderheden: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64A6E2-B4E3-79AF-4ACF-194A4CCD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entale Esthetische analyse"/>
          <p:cNvSpPr txBox="1">
            <a:spLocks noGrp="1"/>
          </p:cNvSpPr>
          <p:nvPr>
            <p:ph type="title"/>
          </p:nvPr>
        </p:nvSpPr>
        <p:spPr>
          <a:xfrm>
            <a:off x="8927782" y="-59373"/>
            <a:ext cx="18161636" cy="317182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Dentale Esthetische analyse</a:t>
            </a:r>
            <a:r>
              <a:t> </a:t>
            </a:r>
          </a:p>
        </p:txBody>
      </p:sp>
      <p:sp>
        <p:nvSpPr>
          <p:cNvPr id="237" name="Conditie en verloop marginale gingiva                                 (fenotype, recessies, biologische breedte, papillen,     guirlandevorm, zeniths, etc.)…"/>
          <p:cNvSpPr txBox="1">
            <a:spLocks noGrp="1"/>
          </p:cNvSpPr>
          <p:nvPr>
            <p:ph type="body" sz="half" idx="1"/>
          </p:nvPr>
        </p:nvSpPr>
        <p:spPr>
          <a:xfrm>
            <a:off x="9943782" y="3702684"/>
            <a:ext cx="18161636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Conditie en verloop marginale gingiva                                 (fenotype, recessies, biologische breedte, papillen,     guirlandevorm, zeniths, etc.)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Proportionele afmetingen frontelementen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Morfologie en kleur frontelementen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Stand- en positie frontelementen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70E2A-38F0-DBD3-F468-1E8B0738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lgemene risico analyse"/>
          <p:cNvSpPr txBox="1">
            <a:spLocks noGrp="1"/>
          </p:cNvSpPr>
          <p:nvPr>
            <p:ph type="title"/>
          </p:nvPr>
        </p:nvSpPr>
        <p:spPr>
          <a:xfrm>
            <a:off x="9638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Algemene risico analyse </a:t>
            </a:r>
          </a:p>
        </p:txBody>
      </p:sp>
      <p:sp>
        <p:nvSpPr>
          <p:cNvPr id="240" name="Medisch:…"/>
          <p:cNvSpPr txBox="1">
            <a:spLocks noGrp="1"/>
          </p:cNvSpPr>
          <p:nvPr>
            <p:ph type="body" sz="half" idx="1"/>
          </p:nvPr>
        </p:nvSpPr>
        <p:spPr>
          <a:xfrm>
            <a:off x="10146982" y="2966084"/>
            <a:ext cx="18161636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Medisch: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Persoonlijk: 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Structureel: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Functioneel: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Parodontaal: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Endodontisch: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Esthetisch: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BC774E-9CF6-1D0B-2890-B9CAC134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atient"/>
          <p:cNvSpPr txBox="1">
            <a:spLocks noGrp="1"/>
          </p:cNvSpPr>
          <p:nvPr>
            <p:ph type="title" idx="4294967295"/>
          </p:nvPr>
        </p:nvSpPr>
        <p:spPr>
          <a:xfrm>
            <a:off x="594632" y="-47242"/>
            <a:ext cx="1010862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Patient</a:t>
            </a:r>
          </a:p>
        </p:txBody>
      </p:sp>
      <p:sp>
        <p:nvSpPr>
          <p:cNvPr id="158" name="Reden van verwijzing"/>
          <p:cNvSpPr txBox="1"/>
          <p:nvPr/>
        </p:nvSpPr>
        <p:spPr>
          <a:xfrm>
            <a:off x="16280079" y="15311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Reden van verwijzing</a:t>
            </a:r>
          </a:p>
        </p:txBody>
      </p:sp>
      <p:sp>
        <p:nvSpPr>
          <p:cNvPr id="159" name="belangrijkste klacht…"/>
          <p:cNvSpPr txBox="1">
            <a:spLocks noGrp="1"/>
          </p:cNvSpPr>
          <p:nvPr>
            <p:ph type="body" sz="quarter" idx="4294967295"/>
          </p:nvPr>
        </p:nvSpPr>
        <p:spPr>
          <a:xfrm>
            <a:off x="18214705" y="2911387"/>
            <a:ext cx="6471779" cy="403071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belangrijkste klacht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wensen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160" name="Leeftijd en geslacht…"/>
          <p:cNvSpPr txBox="1"/>
          <p:nvPr/>
        </p:nvSpPr>
        <p:spPr>
          <a:xfrm>
            <a:off x="3337685" y="3441141"/>
            <a:ext cx="13173191" cy="54143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Leeftijd en geslacht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foto patient  en face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Voor alle foto’s geldt dat vooraf schriftelijke toestemming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van patient vereist is voor gebruik in  presentaties,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 dan niet onherkenbaar gemaakt met balkje</a:t>
            </a:r>
          </a:p>
        </p:txBody>
      </p:sp>
      <p:sp>
        <p:nvSpPr>
          <p:cNvPr id="161" name="Rechthoek"/>
          <p:cNvSpPr/>
          <p:nvPr/>
        </p:nvSpPr>
        <p:spPr>
          <a:xfrm>
            <a:off x="13876833" y="8349152"/>
            <a:ext cx="3616723" cy="676977"/>
          </a:xfrm>
          <a:prstGeom prst="rect">
            <a:avLst/>
          </a:prstGeom>
          <a:blipFill>
            <a:blip r:embed="rId2"/>
          </a:blip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33E6D-F882-51E0-1E80-B1000927E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el"/>
          <p:cNvGraphicFramePr/>
          <p:nvPr/>
        </p:nvGraphicFramePr>
        <p:xfrm>
          <a:off x="7868564" y="2566061"/>
          <a:ext cx="22172086" cy="858576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23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48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" name="Ovaal"/>
          <p:cNvSpPr/>
          <p:nvPr/>
        </p:nvSpPr>
        <p:spPr>
          <a:xfrm>
            <a:off x="20242969" y="11600074"/>
            <a:ext cx="658595" cy="705944"/>
          </a:xfrm>
          <a:prstGeom prst="ellipse">
            <a:avLst/>
          </a:prstGeom>
          <a:solidFill>
            <a:schemeClr val="accent5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4" name="Risico analyse per element"/>
          <p:cNvSpPr txBox="1"/>
          <p:nvPr/>
        </p:nvSpPr>
        <p:spPr>
          <a:xfrm>
            <a:off x="-54066697" y="-407857"/>
            <a:ext cx="18687135" cy="15572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sp>
        <p:nvSpPr>
          <p:cNvPr id="245" name="Ovaal"/>
          <p:cNvSpPr/>
          <p:nvPr/>
        </p:nvSpPr>
        <p:spPr>
          <a:xfrm>
            <a:off x="15282563" y="11600074"/>
            <a:ext cx="658595" cy="705944"/>
          </a:xfrm>
          <a:prstGeom prst="ellipse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satOff val="21012"/>
                  <a:lumOff val="-15996"/>
                </a:schemeClr>
              </a:gs>
            </a:gsLst>
            <a:lin ang="5400000"/>
          </a:gra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solidFill>
                  <a:srgbClr val="FF9A0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6" name="Ovaal"/>
          <p:cNvSpPr/>
          <p:nvPr/>
        </p:nvSpPr>
        <p:spPr>
          <a:xfrm>
            <a:off x="10322156" y="11600074"/>
            <a:ext cx="658596" cy="705944"/>
          </a:xfrm>
          <a:prstGeom prst="ellipse">
            <a:avLst/>
          </a:prstGeom>
          <a:solidFill>
            <a:schemeClr val="accent3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7" name="dubieus"/>
          <p:cNvSpPr txBox="1"/>
          <p:nvPr/>
        </p:nvSpPr>
        <p:spPr>
          <a:xfrm>
            <a:off x="21295318" y="11591129"/>
            <a:ext cx="1992035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dubieus</a:t>
            </a:r>
          </a:p>
        </p:txBody>
      </p:sp>
      <p:sp>
        <p:nvSpPr>
          <p:cNvPr id="248" name="matig"/>
          <p:cNvSpPr txBox="1"/>
          <p:nvPr/>
        </p:nvSpPr>
        <p:spPr>
          <a:xfrm>
            <a:off x="16253052" y="11591129"/>
            <a:ext cx="143363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matig</a:t>
            </a:r>
          </a:p>
        </p:txBody>
      </p:sp>
      <p:sp>
        <p:nvSpPr>
          <p:cNvPr id="249" name="X"/>
          <p:cNvSpPr txBox="1"/>
          <p:nvPr/>
        </p:nvSpPr>
        <p:spPr>
          <a:xfrm>
            <a:off x="25203375" y="11591129"/>
            <a:ext cx="62728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>
              <a:defRPr b="1"/>
            </a:lvl1pPr>
          </a:lstStyle>
          <a:p>
            <a:r>
              <a:t>X</a:t>
            </a:r>
          </a:p>
        </p:txBody>
      </p:sp>
      <p:sp>
        <p:nvSpPr>
          <p:cNvPr id="250" name="verloren"/>
          <p:cNvSpPr txBox="1"/>
          <p:nvPr/>
        </p:nvSpPr>
        <p:spPr>
          <a:xfrm>
            <a:off x="25939975" y="11600074"/>
            <a:ext cx="2190870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verloren</a:t>
            </a:r>
          </a:p>
        </p:txBody>
      </p:sp>
      <p:sp>
        <p:nvSpPr>
          <p:cNvPr id="251" name="goed"/>
          <p:cNvSpPr txBox="1"/>
          <p:nvPr/>
        </p:nvSpPr>
        <p:spPr>
          <a:xfrm>
            <a:off x="11344434" y="11600074"/>
            <a:ext cx="129998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goed</a:t>
            </a:r>
          </a:p>
        </p:txBody>
      </p:sp>
      <p:sp>
        <p:nvSpPr>
          <p:cNvPr id="252" name="Lijn"/>
          <p:cNvSpPr/>
          <p:nvPr/>
        </p:nvSpPr>
        <p:spPr>
          <a:xfrm>
            <a:off x="7880293" y="6858944"/>
            <a:ext cx="22175270" cy="1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3" name="Risico analyse per element"/>
          <p:cNvSpPr txBox="1"/>
          <p:nvPr/>
        </p:nvSpPr>
        <p:spPr>
          <a:xfrm>
            <a:off x="9675785" y="560599"/>
            <a:ext cx="18687135" cy="15572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46F6C-4F54-1DC3-A552-1004658EF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ckward planning"/>
          <p:cNvSpPr txBox="1">
            <a:spLocks noGrp="1"/>
          </p:cNvSpPr>
          <p:nvPr>
            <p:ph type="title" idx="4294967295"/>
          </p:nvPr>
        </p:nvSpPr>
        <p:spPr>
          <a:xfrm>
            <a:off x="7341988" y="1150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Backward planning </a:t>
            </a:r>
          </a:p>
        </p:txBody>
      </p:sp>
      <p:sp>
        <p:nvSpPr>
          <p:cNvPr id="256" name="Digital smile design (indien van toepassing)…"/>
          <p:cNvSpPr txBox="1">
            <a:spLocks noGrp="1"/>
          </p:cNvSpPr>
          <p:nvPr>
            <p:ph type="body" sz="half" idx="4294967295"/>
          </p:nvPr>
        </p:nvSpPr>
        <p:spPr>
          <a:xfrm>
            <a:off x="5945747" y="30290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Digital smile design (indien van toepassing)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Set-up / wax-up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Mock-up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1B0D83-66F1-5A40-84FF-4CCAF363A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Vorm Vorm" descr="Vorm Vorm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851025" y="4804024"/>
            <a:ext cx="867755" cy="1138162"/>
          </a:xfrm>
          <a:prstGeom prst="rect">
            <a:avLst/>
          </a:prstGeom>
        </p:spPr>
      </p:pic>
      <p:pic>
        <p:nvPicPr>
          <p:cNvPr id="260" name="Vorm Vorm" descr="Vorm Vorm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105" y="4868088"/>
            <a:ext cx="564770" cy="814646"/>
          </a:xfrm>
          <a:prstGeom prst="rect">
            <a:avLst/>
          </a:prstGeom>
        </p:spPr>
      </p:pic>
      <p:pic>
        <p:nvPicPr>
          <p:cNvPr id="262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161" y="4694540"/>
            <a:ext cx="584086" cy="971241"/>
          </a:xfrm>
          <a:prstGeom prst="rect">
            <a:avLst/>
          </a:prstGeom>
        </p:spPr>
      </p:pic>
      <p:grpSp>
        <p:nvGrpSpPr>
          <p:cNvPr id="272" name="Groepeer"/>
          <p:cNvGrpSpPr/>
          <p:nvPr/>
        </p:nvGrpSpPr>
        <p:grpSpPr>
          <a:xfrm>
            <a:off x="9820815" y="4597974"/>
            <a:ext cx="2042178" cy="1346436"/>
            <a:chOff x="-6349" y="-6349"/>
            <a:chExt cx="2042176" cy="1346434"/>
          </a:xfrm>
        </p:grpSpPr>
        <p:pic>
          <p:nvPicPr>
            <p:cNvPr id="264" name="Vorm Vorm" descr="Vorm Vorm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912" y="211919"/>
              <a:ext cx="864915" cy="1128166"/>
            </a:xfrm>
            <a:prstGeom prst="rect">
              <a:avLst/>
            </a:prstGeom>
            <a:effectLst/>
          </p:spPr>
        </p:pic>
        <p:pic>
          <p:nvPicPr>
            <p:cNvPr id="266" name="Vorm Vorm" descr="Vorm Vorm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099" y="191366"/>
              <a:ext cx="552380" cy="885791"/>
            </a:xfrm>
            <a:prstGeom prst="rect">
              <a:avLst/>
            </a:prstGeom>
            <a:effectLst/>
          </p:spPr>
        </p:pic>
        <p:pic>
          <p:nvPicPr>
            <p:cNvPr id="268" name="Vorm Vorm" descr="Vorm Vorm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84" y="55078"/>
              <a:ext cx="551493" cy="1005894"/>
            </a:xfrm>
            <a:prstGeom prst="rect">
              <a:avLst/>
            </a:prstGeom>
            <a:effectLst/>
          </p:spPr>
        </p:pic>
        <p:pic>
          <p:nvPicPr>
            <p:cNvPr id="270" name="Lijn Vorm" descr="Lijn Vorm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351" y="-6350"/>
              <a:ext cx="336470" cy="867490"/>
            </a:xfrm>
            <a:prstGeom prst="rect">
              <a:avLst/>
            </a:prstGeom>
            <a:effectLst/>
          </p:spPr>
        </p:pic>
      </p:grpSp>
      <p:pic>
        <p:nvPicPr>
          <p:cNvPr id="273" name="Vorm Vorm" descr="Vorm Vorm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710346" y="4656689"/>
            <a:ext cx="329372" cy="840683"/>
          </a:xfrm>
          <a:prstGeom prst="rect">
            <a:avLst/>
          </a:prstGeom>
        </p:spPr>
      </p:pic>
      <p:pic>
        <p:nvPicPr>
          <p:cNvPr id="275" name="Vorm Vorm" descr="Vorm Vorm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3808" y="4764726"/>
            <a:ext cx="839038" cy="1144789"/>
          </a:xfrm>
          <a:prstGeom prst="rect">
            <a:avLst/>
          </a:prstGeom>
        </p:spPr>
      </p:pic>
      <p:pic>
        <p:nvPicPr>
          <p:cNvPr id="277" name="Vorm Vorm" descr="Vorm Vorm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336072" y="4763279"/>
            <a:ext cx="842611" cy="1144788"/>
          </a:xfrm>
          <a:prstGeom prst="rect">
            <a:avLst/>
          </a:prstGeom>
        </p:spPr>
      </p:pic>
      <p:pic>
        <p:nvPicPr>
          <p:cNvPr id="279" name="Vorm Vorm" descr="Vorm Vorm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9996264" y="4750050"/>
            <a:ext cx="559591" cy="1000604"/>
          </a:xfrm>
          <a:prstGeom prst="rect">
            <a:avLst/>
          </a:prstGeom>
        </p:spPr>
      </p:pic>
      <p:pic>
        <p:nvPicPr>
          <p:cNvPr id="281" name="Vorm Vorm" descr="Vorm Vorm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2131642" y="4794047"/>
            <a:ext cx="615560" cy="966506"/>
          </a:xfrm>
          <a:prstGeom prst="rect">
            <a:avLst/>
          </a:prstGeom>
        </p:spPr>
      </p:pic>
      <p:pic>
        <p:nvPicPr>
          <p:cNvPr id="283" name="Vorm Vorm" descr="Vorm Vorm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9564027" y="4616789"/>
            <a:ext cx="495353" cy="1138875"/>
          </a:xfrm>
          <a:prstGeom prst="rect">
            <a:avLst/>
          </a:prstGeom>
        </p:spPr>
      </p:pic>
      <p:pic>
        <p:nvPicPr>
          <p:cNvPr id="285" name="Vorm Vorm" descr="Vorm Vorm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6216" y="4711496"/>
            <a:ext cx="554196" cy="1067043"/>
          </a:xfrm>
          <a:prstGeom prst="rect">
            <a:avLst/>
          </a:prstGeom>
        </p:spPr>
      </p:pic>
      <p:pic>
        <p:nvPicPr>
          <p:cNvPr id="287" name="Lijn Vorm" descr="Lijn Vorm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9307407" y="4677990"/>
            <a:ext cx="373168" cy="863502"/>
          </a:xfrm>
          <a:prstGeom prst="rect">
            <a:avLst/>
          </a:prstGeom>
        </p:spPr>
      </p:pic>
      <p:pic>
        <p:nvPicPr>
          <p:cNvPr id="289" name="Vorm Vorm" descr="Vorm Vorm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3200479" y="4698001"/>
            <a:ext cx="329659" cy="864653"/>
          </a:xfrm>
          <a:prstGeom prst="rect">
            <a:avLst/>
          </a:prstGeom>
        </p:spPr>
      </p:pic>
      <p:pic>
        <p:nvPicPr>
          <p:cNvPr id="291" name="Vorm Vorm" descr="Vorm Vorm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428156">
            <a:off x="15753080" y="4766570"/>
            <a:ext cx="851188" cy="1144300"/>
          </a:xfrm>
          <a:prstGeom prst="rect">
            <a:avLst/>
          </a:prstGeom>
        </p:spPr>
      </p:pic>
      <p:pic>
        <p:nvPicPr>
          <p:cNvPr id="293" name="Vorm Vorm" descr="Vorm Vorm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92532" flipH="1">
            <a:off x="16597374" y="4764817"/>
            <a:ext cx="853413" cy="1144660"/>
          </a:xfrm>
          <a:prstGeom prst="rect">
            <a:avLst/>
          </a:prstGeom>
        </p:spPr>
      </p:pic>
      <p:pic>
        <p:nvPicPr>
          <p:cNvPr id="295" name="Vorm Vorm" descr="Vorm Vorm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5260597" y="4785523"/>
            <a:ext cx="557327" cy="990490"/>
          </a:xfrm>
          <a:prstGeom prst="rect">
            <a:avLst/>
          </a:prstGeom>
        </p:spPr>
      </p:pic>
      <p:pic>
        <p:nvPicPr>
          <p:cNvPr id="297" name="Vorm Vorm" descr="Vorm Vorm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21424797">
            <a:off x="17392259" y="4807946"/>
            <a:ext cx="594421" cy="965681"/>
          </a:xfrm>
          <a:prstGeom prst="rect">
            <a:avLst/>
          </a:prstGeom>
        </p:spPr>
      </p:pic>
      <p:pic>
        <p:nvPicPr>
          <p:cNvPr id="299" name="Vorm Vorm" descr="Vorm Vorm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14769672" y="4583256"/>
            <a:ext cx="551482" cy="1025193"/>
          </a:xfrm>
          <a:prstGeom prst="rect">
            <a:avLst/>
          </a:prstGeom>
        </p:spPr>
      </p:pic>
      <p:pic>
        <p:nvPicPr>
          <p:cNvPr id="301" name="Vorm Vorm" descr="Vorm Vorm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17978921" y="4666214"/>
            <a:ext cx="584074" cy="995132"/>
          </a:xfrm>
          <a:prstGeom prst="rect">
            <a:avLst/>
          </a:prstGeom>
        </p:spPr>
      </p:pic>
      <p:pic>
        <p:nvPicPr>
          <p:cNvPr id="303" name="Lijn Vorm" descr="Lijn Vorm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4570639" y="4593560"/>
            <a:ext cx="336463" cy="867474"/>
          </a:xfrm>
          <a:prstGeom prst="rect">
            <a:avLst/>
          </a:prstGeom>
        </p:spPr>
      </p:pic>
      <p:pic>
        <p:nvPicPr>
          <p:cNvPr id="305" name="Vorm Vorm" descr="Vorm Vorm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18460096" y="4592497"/>
            <a:ext cx="329366" cy="863219"/>
          </a:xfrm>
          <a:prstGeom prst="rect">
            <a:avLst/>
          </a:prstGeom>
        </p:spPr>
      </p:pic>
      <p:pic>
        <p:nvPicPr>
          <p:cNvPr id="307" name="Vorm Vorm" descr="Vorm Vorm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25240662" y="4808118"/>
            <a:ext cx="821455" cy="1010725"/>
          </a:xfrm>
          <a:prstGeom prst="rect">
            <a:avLst/>
          </a:prstGeom>
        </p:spPr>
      </p:pic>
      <p:pic>
        <p:nvPicPr>
          <p:cNvPr id="309" name="Vorm Vorm" descr="Vorm Vorm"/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 rot="97883" flipH="1">
            <a:off x="26075614" y="4804029"/>
            <a:ext cx="848064" cy="1023250"/>
          </a:xfrm>
          <a:prstGeom prst="rect">
            <a:avLst/>
          </a:prstGeom>
        </p:spPr>
      </p:pic>
      <p:pic>
        <p:nvPicPr>
          <p:cNvPr id="311" name="Vorm Vorm" descr="Vorm Vorm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 rot="72182">
            <a:off x="24649965" y="4875459"/>
            <a:ext cx="617367" cy="912472"/>
          </a:xfrm>
          <a:prstGeom prst="rect">
            <a:avLst/>
          </a:prstGeom>
        </p:spPr>
      </p:pic>
      <p:pic>
        <p:nvPicPr>
          <p:cNvPr id="313" name="Vorm Vorm" descr="Vorm Vorm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 rot="21252219">
            <a:off x="26868381" y="4869766"/>
            <a:ext cx="648535" cy="892065"/>
          </a:xfrm>
          <a:prstGeom prst="rect">
            <a:avLst/>
          </a:prstGeom>
        </p:spPr>
      </p:pic>
      <p:pic>
        <p:nvPicPr>
          <p:cNvPr id="315" name="Vorm Vorm" descr="Vorm Vorm"/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 rot="52983">
            <a:off x="24272530" y="4795590"/>
            <a:ext cx="521624" cy="937484"/>
          </a:xfrm>
          <a:prstGeom prst="rect">
            <a:avLst/>
          </a:prstGeom>
        </p:spPr>
      </p:pic>
      <p:pic>
        <p:nvPicPr>
          <p:cNvPr id="317" name="Vorm Vorm" descr="Vorm Vorm"/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 rot="21340029">
            <a:off x="27464971" y="4789294"/>
            <a:ext cx="554680" cy="926187"/>
          </a:xfrm>
          <a:prstGeom prst="rect">
            <a:avLst/>
          </a:prstGeom>
        </p:spPr>
      </p:pic>
      <p:pic>
        <p:nvPicPr>
          <p:cNvPr id="319" name="Lijn Vorm" descr="Lijn Vorm"/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24031424" y="4805406"/>
            <a:ext cx="338028" cy="768664"/>
          </a:xfrm>
          <a:prstGeom prst="rect">
            <a:avLst/>
          </a:prstGeom>
        </p:spPr>
      </p:pic>
      <p:pic>
        <p:nvPicPr>
          <p:cNvPr id="321" name="Vorm Vorm" descr="Vorm Vorm"/>
          <p:cNvPicPr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27941001" y="4763484"/>
            <a:ext cx="338272" cy="817311"/>
          </a:xfrm>
          <a:prstGeom prst="rect">
            <a:avLst/>
          </a:prstGeom>
        </p:spPr>
      </p:pic>
      <p:grpSp>
        <p:nvGrpSpPr>
          <p:cNvPr id="331" name="Groepeer"/>
          <p:cNvGrpSpPr/>
          <p:nvPr/>
        </p:nvGrpSpPr>
        <p:grpSpPr>
          <a:xfrm>
            <a:off x="21109674" y="986378"/>
            <a:ext cx="5141205" cy="1247793"/>
            <a:chOff x="0" y="0"/>
            <a:chExt cx="5141204" cy="1247791"/>
          </a:xfrm>
        </p:grpSpPr>
        <p:sp>
          <p:nvSpPr>
            <p:cNvPr id="323" name="Lijn"/>
            <p:cNvSpPr/>
            <p:nvPr/>
          </p:nvSpPr>
          <p:spPr>
            <a:xfrm>
              <a:off x="0" y="1238294"/>
              <a:ext cx="5141205" cy="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Lijn"/>
            <p:cNvSpPr/>
            <p:nvPr/>
          </p:nvSpPr>
          <p:spPr>
            <a:xfrm flipH="1">
              <a:off x="2570600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Lijn"/>
            <p:cNvSpPr/>
            <p:nvPr/>
          </p:nvSpPr>
          <p:spPr>
            <a:xfrm>
              <a:off x="3713679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Lijn"/>
            <p:cNvSpPr/>
            <p:nvPr/>
          </p:nvSpPr>
          <p:spPr>
            <a:xfrm>
              <a:off x="4524888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Lijn"/>
            <p:cNvSpPr/>
            <p:nvPr/>
          </p:nvSpPr>
          <p:spPr>
            <a:xfrm>
              <a:off x="5135928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Lijn"/>
            <p:cNvSpPr/>
            <p:nvPr/>
          </p:nvSpPr>
          <p:spPr>
            <a:xfrm flipH="1">
              <a:off x="1427526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Lijn"/>
            <p:cNvSpPr/>
            <p:nvPr/>
          </p:nvSpPr>
          <p:spPr>
            <a:xfrm flipH="1">
              <a:off x="616312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Lijn"/>
            <p:cNvSpPr/>
            <p:nvPr/>
          </p:nvSpPr>
          <p:spPr>
            <a:xfrm flipH="1">
              <a:off x="5267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34" name="Groepeer"/>
          <p:cNvGrpSpPr/>
          <p:nvPr/>
        </p:nvGrpSpPr>
        <p:grpSpPr>
          <a:xfrm>
            <a:off x="9276079" y="1145857"/>
            <a:ext cx="9762173" cy="1362711"/>
            <a:chOff x="0" y="0"/>
            <a:chExt cx="9762172" cy="1362710"/>
          </a:xfrm>
        </p:grpSpPr>
        <p:sp>
          <p:nvSpPr>
            <p:cNvPr id="332" name="Lijn"/>
            <p:cNvSpPr/>
            <p:nvPr/>
          </p:nvSpPr>
          <p:spPr>
            <a:xfrm>
              <a:off x="0" y="0"/>
              <a:ext cx="4886960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  <p:sp>
          <p:nvSpPr>
            <p:cNvPr id="333" name="Lijn"/>
            <p:cNvSpPr/>
            <p:nvPr/>
          </p:nvSpPr>
          <p:spPr>
            <a:xfrm flipH="1">
              <a:off x="4875212" y="0"/>
              <a:ext cx="4886961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35" name="image166.png" descr="image166.png"/>
          <p:cNvPicPr>
            <a:picLocks/>
          </p:cNvPicPr>
          <p:nvPr/>
        </p:nvPicPr>
        <p:blipFill>
          <a:blip r:embed="rId34"/>
          <a:srcRect l="18273" t="1429" r="18531" b="632"/>
          <a:stretch>
            <a:fillRect/>
          </a:stretch>
        </p:blipFill>
        <p:spPr>
          <a:xfrm rot="10797178">
            <a:off x="28325240" y="404768"/>
            <a:ext cx="1101158" cy="311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597" extrusionOk="0">
                <a:moveTo>
                  <a:pt x="20918" y="0"/>
                </a:moveTo>
                <a:cubicBezTo>
                  <a:pt x="20868" y="0"/>
                  <a:pt x="20825" y="15"/>
                  <a:pt x="20825" y="33"/>
                </a:cubicBezTo>
                <a:cubicBezTo>
                  <a:pt x="20825" y="51"/>
                  <a:pt x="20663" y="95"/>
                  <a:pt x="20469" y="132"/>
                </a:cubicBezTo>
                <a:cubicBezTo>
                  <a:pt x="20193" y="185"/>
                  <a:pt x="19934" y="200"/>
                  <a:pt x="19269" y="195"/>
                </a:cubicBezTo>
                <a:cubicBezTo>
                  <a:pt x="18802" y="193"/>
                  <a:pt x="18389" y="176"/>
                  <a:pt x="18348" y="157"/>
                </a:cubicBezTo>
                <a:cubicBezTo>
                  <a:pt x="18238" y="106"/>
                  <a:pt x="16867" y="104"/>
                  <a:pt x="16397" y="154"/>
                </a:cubicBezTo>
                <a:cubicBezTo>
                  <a:pt x="15992" y="198"/>
                  <a:pt x="15230" y="206"/>
                  <a:pt x="15112" y="168"/>
                </a:cubicBezTo>
                <a:cubicBezTo>
                  <a:pt x="15079" y="157"/>
                  <a:pt x="14900" y="164"/>
                  <a:pt x="14718" y="184"/>
                </a:cubicBezTo>
                <a:cubicBezTo>
                  <a:pt x="14426" y="217"/>
                  <a:pt x="14366" y="212"/>
                  <a:pt x="14199" y="140"/>
                </a:cubicBezTo>
                <a:lnTo>
                  <a:pt x="14013" y="61"/>
                </a:lnTo>
                <a:lnTo>
                  <a:pt x="13882" y="138"/>
                </a:lnTo>
                <a:cubicBezTo>
                  <a:pt x="13778" y="201"/>
                  <a:pt x="13720" y="210"/>
                  <a:pt x="13595" y="176"/>
                </a:cubicBezTo>
                <a:cubicBezTo>
                  <a:pt x="13475" y="144"/>
                  <a:pt x="13404" y="142"/>
                  <a:pt x="13278" y="176"/>
                </a:cubicBezTo>
                <a:cubicBezTo>
                  <a:pt x="13162" y="207"/>
                  <a:pt x="13074" y="211"/>
                  <a:pt x="12976" y="184"/>
                </a:cubicBezTo>
                <a:cubicBezTo>
                  <a:pt x="12900" y="164"/>
                  <a:pt x="12492" y="142"/>
                  <a:pt x="12063" y="135"/>
                </a:cubicBezTo>
                <a:cubicBezTo>
                  <a:pt x="11634" y="128"/>
                  <a:pt x="11245" y="110"/>
                  <a:pt x="11204" y="96"/>
                </a:cubicBezTo>
                <a:cubicBezTo>
                  <a:pt x="11162" y="83"/>
                  <a:pt x="11065" y="101"/>
                  <a:pt x="10987" y="138"/>
                </a:cubicBezTo>
                <a:cubicBezTo>
                  <a:pt x="10849" y="202"/>
                  <a:pt x="10351" y="227"/>
                  <a:pt x="10128" y="182"/>
                </a:cubicBezTo>
                <a:cubicBezTo>
                  <a:pt x="10068" y="170"/>
                  <a:pt x="9971" y="160"/>
                  <a:pt x="9911" y="160"/>
                </a:cubicBezTo>
                <a:cubicBezTo>
                  <a:pt x="9851" y="159"/>
                  <a:pt x="9803" y="136"/>
                  <a:pt x="9795" y="107"/>
                </a:cubicBezTo>
                <a:cubicBezTo>
                  <a:pt x="9787" y="78"/>
                  <a:pt x="9773" y="39"/>
                  <a:pt x="9764" y="19"/>
                </a:cubicBezTo>
                <a:cubicBezTo>
                  <a:pt x="9755" y="0"/>
                  <a:pt x="9626" y="30"/>
                  <a:pt x="9485" y="85"/>
                </a:cubicBezTo>
                <a:cubicBezTo>
                  <a:pt x="9207" y="196"/>
                  <a:pt x="8936" y="184"/>
                  <a:pt x="9052" y="66"/>
                </a:cubicBezTo>
                <a:cubicBezTo>
                  <a:pt x="9102" y="15"/>
                  <a:pt x="9079" y="-3"/>
                  <a:pt x="8974" y="8"/>
                </a:cubicBezTo>
                <a:cubicBezTo>
                  <a:pt x="8894" y="17"/>
                  <a:pt x="8827" y="54"/>
                  <a:pt x="8827" y="91"/>
                </a:cubicBezTo>
                <a:cubicBezTo>
                  <a:pt x="8826" y="192"/>
                  <a:pt x="8335" y="236"/>
                  <a:pt x="7929" y="171"/>
                </a:cubicBezTo>
                <a:cubicBezTo>
                  <a:pt x="7566" y="112"/>
                  <a:pt x="6028" y="111"/>
                  <a:pt x="5801" y="171"/>
                </a:cubicBezTo>
                <a:cubicBezTo>
                  <a:pt x="5635" y="214"/>
                  <a:pt x="4519" y="214"/>
                  <a:pt x="4353" y="171"/>
                </a:cubicBezTo>
                <a:cubicBezTo>
                  <a:pt x="4271" y="149"/>
                  <a:pt x="4153" y="149"/>
                  <a:pt x="4028" y="171"/>
                </a:cubicBezTo>
                <a:cubicBezTo>
                  <a:pt x="3920" y="189"/>
                  <a:pt x="3186" y="204"/>
                  <a:pt x="2395" y="204"/>
                </a:cubicBezTo>
                <a:lnTo>
                  <a:pt x="955" y="204"/>
                </a:lnTo>
                <a:lnTo>
                  <a:pt x="700" y="105"/>
                </a:lnTo>
                <a:lnTo>
                  <a:pt x="444" y="8"/>
                </a:lnTo>
                <a:lnTo>
                  <a:pt x="483" y="190"/>
                </a:lnTo>
                <a:cubicBezTo>
                  <a:pt x="503" y="290"/>
                  <a:pt x="520" y="411"/>
                  <a:pt x="529" y="460"/>
                </a:cubicBezTo>
                <a:cubicBezTo>
                  <a:pt x="565" y="654"/>
                  <a:pt x="519" y="711"/>
                  <a:pt x="305" y="729"/>
                </a:cubicBezTo>
                <a:cubicBezTo>
                  <a:pt x="28" y="753"/>
                  <a:pt x="28" y="797"/>
                  <a:pt x="305" y="845"/>
                </a:cubicBezTo>
                <a:cubicBezTo>
                  <a:pt x="444" y="869"/>
                  <a:pt x="522" y="918"/>
                  <a:pt x="522" y="982"/>
                </a:cubicBezTo>
                <a:cubicBezTo>
                  <a:pt x="522" y="1083"/>
                  <a:pt x="291" y="1182"/>
                  <a:pt x="158" y="1139"/>
                </a:cubicBezTo>
                <a:cubicBezTo>
                  <a:pt x="118" y="1126"/>
                  <a:pt x="88" y="1134"/>
                  <a:pt x="88" y="1156"/>
                </a:cubicBezTo>
                <a:cubicBezTo>
                  <a:pt x="88" y="1177"/>
                  <a:pt x="142" y="1204"/>
                  <a:pt x="204" y="1216"/>
                </a:cubicBezTo>
                <a:cubicBezTo>
                  <a:pt x="282" y="1232"/>
                  <a:pt x="277" y="1256"/>
                  <a:pt x="189" y="1290"/>
                </a:cubicBezTo>
                <a:cubicBezTo>
                  <a:pt x="85" y="1331"/>
                  <a:pt x="102" y="1358"/>
                  <a:pt x="297" y="1425"/>
                </a:cubicBezTo>
                <a:cubicBezTo>
                  <a:pt x="556" y="1515"/>
                  <a:pt x="516" y="1621"/>
                  <a:pt x="251" y="1549"/>
                </a:cubicBezTo>
                <a:cubicBezTo>
                  <a:pt x="159" y="1525"/>
                  <a:pt x="84" y="1522"/>
                  <a:pt x="42" y="1544"/>
                </a:cubicBezTo>
                <a:cubicBezTo>
                  <a:pt x="5" y="1563"/>
                  <a:pt x="20" y="1589"/>
                  <a:pt x="80" y="1601"/>
                </a:cubicBezTo>
                <a:cubicBezTo>
                  <a:pt x="202" y="1626"/>
                  <a:pt x="187" y="1716"/>
                  <a:pt x="42" y="1791"/>
                </a:cubicBezTo>
                <a:cubicBezTo>
                  <a:pt x="-28" y="1828"/>
                  <a:pt x="-12" y="1836"/>
                  <a:pt x="104" y="1822"/>
                </a:cubicBezTo>
                <a:cubicBezTo>
                  <a:pt x="329" y="1793"/>
                  <a:pt x="780" y="1951"/>
                  <a:pt x="599" y="1995"/>
                </a:cubicBezTo>
                <a:cubicBezTo>
                  <a:pt x="525" y="2013"/>
                  <a:pt x="367" y="2026"/>
                  <a:pt x="243" y="2022"/>
                </a:cubicBezTo>
                <a:cubicBezTo>
                  <a:pt x="-10" y="2016"/>
                  <a:pt x="-24" y="2082"/>
                  <a:pt x="173" y="2350"/>
                </a:cubicBezTo>
                <a:cubicBezTo>
                  <a:pt x="236" y="2435"/>
                  <a:pt x="243" y="2507"/>
                  <a:pt x="189" y="2518"/>
                </a:cubicBezTo>
                <a:cubicBezTo>
                  <a:pt x="136" y="2528"/>
                  <a:pt x="161" y="2573"/>
                  <a:pt x="251" y="2617"/>
                </a:cubicBezTo>
                <a:cubicBezTo>
                  <a:pt x="340" y="2661"/>
                  <a:pt x="373" y="2711"/>
                  <a:pt x="328" y="2727"/>
                </a:cubicBezTo>
                <a:cubicBezTo>
                  <a:pt x="283" y="2743"/>
                  <a:pt x="333" y="2744"/>
                  <a:pt x="436" y="2732"/>
                </a:cubicBezTo>
                <a:cubicBezTo>
                  <a:pt x="701" y="2702"/>
                  <a:pt x="931" y="2823"/>
                  <a:pt x="909" y="2983"/>
                </a:cubicBezTo>
                <a:cubicBezTo>
                  <a:pt x="891" y="3111"/>
                  <a:pt x="880" y="3113"/>
                  <a:pt x="491" y="3106"/>
                </a:cubicBezTo>
                <a:cubicBezTo>
                  <a:pt x="5" y="3099"/>
                  <a:pt x="-21" y="3131"/>
                  <a:pt x="413" y="3214"/>
                </a:cubicBezTo>
                <a:cubicBezTo>
                  <a:pt x="616" y="3253"/>
                  <a:pt x="689" y="3292"/>
                  <a:pt x="653" y="3316"/>
                </a:cubicBezTo>
                <a:cubicBezTo>
                  <a:pt x="685" y="3330"/>
                  <a:pt x="712" y="3349"/>
                  <a:pt x="723" y="3373"/>
                </a:cubicBezTo>
                <a:cubicBezTo>
                  <a:pt x="744" y="3422"/>
                  <a:pt x="906" y="3483"/>
                  <a:pt x="1125" y="3525"/>
                </a:cubicBezTo>
                <a:cubicBezTo>
                  <a:pt x="1331" y="3564"/>
                  <a:pt x="1426" y="3599"/>
                  <a:pt x="1419" y="3624"/>
                </a:cubicBezTo>
                <a:cubicBezTo>
                  <a:pt x="1519" y="3641"/>
                  <a:pt x="1613" y="3663"/>
                  <a:pt x="1690" y="3690"/>
                </a:cubicBezTo>
                <a:cubicBezTo>
                  <a:pt x="2019" y="3690"/>
                  <a:pt x="2147" y="3782"/>
                  <a:pt x="2147" y="4028"/>
                </a:cubicBezTo>
                <a:cubicBezTo>
                  <a:pt x="2147" y="4312"/>
                  <a:pt x="2019" y="4382"/>
                  <a:pt x="1551" y="4353"/>
                </a:cubicBezTo>
                <a:cubicBezTo>
                  <a:pt x="1400" y="4344"/>
                  <a:pt x="1250" y="4350"/>
                  <a:pt x="1218" y="4367"/>
                </a:cubicBezTo>
                <a:cubicBezTo>
                  <a:pt x="1192" y="4381"/>
                  <a:pt x="1104" y="4391"/>
                  <a:pt x="1009" y="4394"/>
                </a:cubicBezTo>
                <a:cubicBezTo>
                  <a:pt x="1007" y="4396"/>
                  <a:pt x="1013" y="4398"/>
                  <a:pt x="1009" y="4400"/>
                </a:cubicBezTo>
                <a:cubicBezTo>
                  <a:pt x="975" y="4418"/>
                  <a:pt x="899" y="4433"/>
                  <a:pt x="847" y="4433"/>
                </a:cubicBezTo>
                <a:cubicBezTo>
                  <a:pt x="820" y="4433"/>
                  <a:pt x="798" y="4430"/>
                  <a:pt x="777" y="4427"/>
                </a:cubicBezTo>
                <a:cubicBezTo>
                  <a:pt x="750" y="4443"/>
                  <a:pt x="738" y="4465"/>
                  <a:pt x="738" y="4502"/>
                </a:cubicBezTo>
                <a:cubicBezTo>
                  <a:pt x="738" y="4558"/>
                  <a:pt x="693" y="4614"/>
                  <a:pt x="638" y="4625"/>
                </a:cubicBezTo>
                <a:cubicBezTo>
                  <a:pt x="457" y="4661"/>
                  <a:pt x="232" y="4506"/>
                  <a:pt x="243" y="4356"/>
                </a:cubicBezTo>
                <a:cubicBezTo>
                  <a:pt x="247" y="4300"/>
                  <a:pt x="259" y="4273"/>
                  <a:pt x="289" y="4248"/>
                </a:cubicBezTo>
                <a:cubicBezTo>
                  <a:pt x="162" y="4256"/>
                  <a:pt x="53" y="4268"/>
                  <a:pt x="34" y="4284"/>
                </a:cubicBezTo>
                <a:cubicBezTo>
                  <a:pt x="3" y="4310"/>
                  <a:pt x="70" y="4389"/>
                  <a:pt x="181" y="4460"/>
                </a:cubicBezTo>
                <a:cubicBezTo>
                  <a:pt x="291" y="4532"/>
                  <a:pt x="357" y="4615"/>
                  <a:pt x="328" y="4642"/>
                </a:cubicBezTo>
                <a:cubicBezTo>
                  <a:pt x="289" y="4677"/>
                  <a:pt x="340" y="4683"/>
                  <a:pt x="506" y="4669"/>
                </a:cubicBezTo>
                <a:cubicBezTo>
                  <a:pt x="858" y="4640"/>
                  <a:pt x="1568" y="4723"/>
                  <a:pt x="1806" y="4821"/>
                </a:cubicBezTo>
                <a:cubicBezTo>
                  <a:pt x="1969" y="4888"/>
                  <a:pt x="2014" y="4955"/>
                  <a:pt x="2000" y="5112"/>
                </a:cubicBezTo>
                <a:cubicBezTo>
                  <a:pt x="1983" y="5310"/>
                  <a:pt x="1968" y="5320"/>
                  <a:pt x="1613" y="5368"/>
                </a:cubicBezTo>
                <a:cubicBezTo>
                  <a:pt x="1380" y="5400"/>
                  <a:pt x="1206" y="5406"/>
                  <a:pt x="1141" y="5385"/>
                </a:cubicBezTo>
                <a:cubicBezTo>
                  <a:pt x="1081" y="5365"/>
                  <a:pt x="932" y="5365"/>
                  <a:pt x="792" y="5382"/>
                </a:cubicBezTo>
                <a:cubicBezTo>
                  <a:pt x="661" y="5398"/>
                  <a:pt x="492" y="5398"/>
                  <a:pt x="413" y="5382"/>
                </a:cubicBezTo>
                <a:cubicBezTo>
                  <a:pt x="174" y="5334"/>
                  <a:pt x="-19" y="5380"/>
                  <a:pt x="65" y="5465"/>
                </a:cubicBezTo>
                <a:cubicBezTo>
                  <a:pt x="79" y="5479"/>
                  <a:pt x="77" y="5505"/>
                  <a:pt x="88" y="5525"/>
                </a:cubicBezTo>
                <a:cubicBezTo>
                  <a:pt x="152" y="5478"/>
                  <a:pt x="270" y="5458"/>
                  <a:pt x="467" y="5467"/>
                </a:cubicBezTo>
                <a:cubicBezTo>
                  <a:pt x="620" y="5474"/>
                  <a:pt x="690" y="5509"/>
                  <a:pt x="715" y="5591"/>
                </a:cubicBezTo>
                <a:cubicBezTo>
                  <a:pt x="745" y="5688"/>
                  <a:pt x="822" y="5716"/>
                  <a:pt x="1234" y="5776"/>
                </a:cubicBezTo>
                <a:cubicBezTo>
                  <a:pt x="1499" y="5814"/>
                  <a:pt x="1694" y="5859"/>
                  <a:pt x="1659" y="5877"/>
                </a:cubicBezTo>
                <a:cubicBezTo>
                  <a:pt x="1656" y="5879"/>
                  <a:pt x="1627" y="5879"/>
                  <a:pt x="1621" y="5880"/>
                </a:cubicBezTo>
                <a:cubicBezTo>
                  <a:pt x="1669" y="5890"/>
                  <a:pt x="1729" y="5896"/>
                  <a:pt x="1768" y="5910"/>
                </a:cubicBezTo>
                <a:cubicBezTo>
                  <a:pt x="1876" y="5949"/>
                  <a:pt x="1930" y="5979"/>
                  <a:pt x="1884" y="5979"/>
                </a:cubicBezTo>
                <a:cubicBezTo>
                  <a:pt x="1837" y="5979"/>
                  <a:pt x="1844" y="5999"/>
                  <a:pt x="1899" y="6023"/>
                </a:cubicBezTo>
                <a:cubicBezTo>
                  <a:pt x="1955" y="6047"/>
                  <a:pt x="1996" y="6156"/>
                  <a:pt x="1992" y="6263"/>
                </a:cubicBezTo>
                <a:cubicBezTo>
                  <a:pt x="1985" y="6478"/>
                  <a:pt x="2033" y="6467"/>
                  <a:pt x="932" y="6477"/>
                </a:cubicBezTo>
                <a:cubicBezTo>
                  <a:pt x="583" y="6480"/>
                  <a:pt x="360" y="6504"/>
                  <a:pt x="235" y="6549"/>
                </a:cubicBezTo>
                <a:cubicBezTo>
                  <a:pt x="134" y="6585"/>
                  <a:pt x="92" y="6612"/>
                  <a:pt x="134" y="6612"/>
                </a:cubicBezTo>
                <a:cubicBezTo>
                  <a:pt x="177" y="6612"/>
                  <a:pt x="173" y="6632"/>
                  <a:pt x="127" y="6656"/>
                </a:cubicBezTo>
                <a:cubicBezTo>
                  <a:pt x="4" y="6720"/>
                  <a:pt x="-19" y="6788"/>
                  <a:pt x="88" y="6788"/>
                </a:cubicBezTo>
                <a:cubicBezTo>
                  <a:pt x="105" y="6788"/>
                  <a:pt x="179" y="6798"/>
                  <a:pt x="219" y="6802"/>
                </a:cubicBezTo>
                <a:cubicBezTo>
                  <a:pt x="213" y="6799"/>
                  <a:pt x="210" y="6797"/>
                  <a:pt x="204" y="6794"/>
                </a:cubicBezTo>
                <a:cubicBezTo>
                  <a:pt x="121" y="6743"/>
                  <a:pt x="127" y="6715"/>
                  <a:pt x="243" y="6684"/>
                </a:cubicBezTo>
                <a:cubicBezTo>
                  <a:pt x="451" y="6627"/>
                  <a:pt x="623" y="6667"/>
                  <a:pt x="552" y="6755"/>
                </a:cubicBezTo>
                <a:cubicBezTo>
                  <a:pt x="525" y="6789"/>
                  <a:pt x="489" y="6809"/>
                  <a:pt x="452" y="6824"/>
                </a:cubicBezTo>
                <a:cubicBezTo>
                  <a:pt x="459" y="6825"/>
                  <a:pt x="460" y="6826"/>
                  <a:pt x="467" y="6827"/>
                </a:cubicBezTo>
                <a:cubicBezTo>
                  <a:pt x="692" y="6854"/>
                  <a:pt x="738" y="6870"/>
                  <a:pt x="645" y="6906"/>
                </a:cubicBezTo>
                <a:cubicBezTo>
                  <a:pt x="549" y="6944"/>
                  <a:pt x="622" y="6954"/>
                  <a:pt x="1032" y="6956"/>
                </a:cubicBezTo>
                <a:cubicBezTo>
                  <a:pt x="1524" y="6958"/>
                  <a:pt x="1896" y="7039"/>
                  <a:pt x="1760" y="7110"/>
                </a:cubicBezTo>
                <a:cubicBezTo>
                  <a:pt x="1731" y="7125"/>
                  <a:pt x="1766" y="7147"/>
                  <a:pt x="1830" y="7160"/>
                </a:cubicBezTo>
                <a:cubicBezTo>
                  <a:pt x="1911" y="7176"/>
                  <a:pt x="1912" y="7196"/>
                  <a:pt x="1830" y="7228"/>
                </a:cubicBezTo>
                <a:cubicBezTo>
                  <a:pt x="1744" y="7262"/>
                  <a:pt x="1750" y="7278"/>
                  <a:pt x="1860" y="7292"/>
                </a:cubicBezTo>
                <a:cubicBezTo>
                  <a:pt x="2071" y="7318"/>
                  <a:pt x="1978" y="7566"/>
                  <a:pt x="1737" y="7625"/>
                </a:cubicBezTo>
                <a:cubicBezTo>
                  <a:pt x="1634" y="7650"/>
                  <a:pt x="1450" y="7663"/>
                  <a:pt x="1319" y="7652"/>
                </a:cubicBezTo>
                <a:cubicBezTo>
                  <a:pt x="1157" y="7639"/>
                  <a:pt x="978" y="7663"/>
                  <a:pt x="777" y="7724"/>
                </a:cubicBezTo>
                <a:cubicBezTo>
                  <a:pt x="438" y="7825"/>
                  <a:pt x="269" y="7820"/>
                  <a:pt x="219" y="7710"/>
                </a:cubicBezTo>
                <a:cubicBezTo>
                  <a:pt x="167" y="7594"/>
                  <a:pt x="-16" y="7620"/>
                  <a:pt x="10" y="7740"/>
                </a:cubicBezTo>
                <a:cubicBezTo>
                  <a:pt x="28" y="7820"/>
                  <a:pt x="101" y="7852"/>
                  <a:pt x="328" y="7878"/>
                </a:cubicBezTo>
                <a:cubicBezTo>
                  <a:pt x="668" y="7916"/>
                  <a:pt x="716" y="7978"/>
                  <a:pt x="436" y="8013"/>
                </a:cubicBezTo>
                <a:cubicBezTo>
                  <a:pt x="275" y="8033"/>
                  <a:pt x="292" y="8039"/>
                  <a:pt x="521" y="8059"/>
                </a:cubicBezTo>
                <a:cubicBezTo>
                  <a:pt x="671" y="8073"/>
                  <a:pt x="965" y="8085"/>
                  <a:pt x="1179" y="8087"/>
                </a:cubicBezTo>
                <a:cubicBezTo>
                  <a:pt x="1653" y="8091"/>
                  <a:pt x="2034" y="8203"/>
                  <a:pt x="1837" y="8279"/>
                </a:cubicBezTo>
                <a:cubicBezTo>
                  <a:pt x="1741" y="8317"/>
                  <a:pt x="1750" y="8339"/>
                  <a:pt x="1876" y="8373"/>
                </a:cubicBezTo>
                <a:cubicBezTo>
                  <a:pt x="2065" y="8424"/>
                  <a:pt x="2100" y="8673"/>
                  <a:pt x="1922" y="8709"/>
                </a:cubicBezTo>
                <a:cubicBezTo>
                  <a:pt x="1858" y="8722"/>
                  <a:pt x="1396" y="8731"/>
                  <a:pt x="893" y="8731"/>
                </a:cubicBezTo>
                <a:cubicBezTo>
                  <a:pt x="610" y="8731"/>
                  <a:pt x="493" y="8739"/>
                  <a:pt x="343" y="8744"/>
                </a:cubicBezTo>
                <a:cubicBezTo>
                  <a:pt x="354" y="8764"/>
                  <a:pt x="475" y="8780"/>
                  <a:pt x="839" y="8816"/>
                </a:cubicBezTo>
                <a:cubicBezTo>
                  <a:pt x="956" y="8828"/>
                  <a:pt x="958" y="8840"/>
                  <a:pt x="862" y="8871"/>
                </a:cubicBezTo>
                <a:cubicBezTo>
                  <a:pt x="792" y="8894"/>
                  <a:pt x="738" y="8949"/>
                  <a:pt x="738" y="8992"/>
                </a:cubicBezTo>
                <a:cubicBezTo>
                  <a:pt x="738" y="9035"/>
                  <a:pt x="698" y="9081"/>
                  <a:pt x="645" y="9091"/>
                </a:cubicBezTo>
                <a:cubicBezTo>
                  <a:pt x="531" y="9114"/>
                  <a:pt x="242" y="9011"/>
                  <a:pt x="336" y="8981"/>
                </a:cubicBezTo>
                <a:cubicBezTo>
                  <a:pt x="370" y="8970"/>
                  <a:pt x="285" y="8910"/>
                  <a:pt x="150" y="8843"/>
                </a:cubicBezTo>
                <a:cubicBezTo>
                  <a:pt x="148" y="8855"/>
                  <a:pt x="129" y="8866"/>
                  <a:pt x="88" y="8882"/>
                </a:cubicBezTo>
                <a:cubicBezTo>
                  <a:pt x="-75" y="8946"/>
                  <a:pt x="-11" y="9037"/>
                  <a:pt x="266" y="9135"/>
                </a:cubicBezTo>
                <a:cubicBezTo>
                  <a:pt x="520" y="9226"/>
                  <a:pt x="648" y="9238"/>
                  <a:pt x="606" y="9171"/>
                </a:cubicBezTo>
                <a:cubicBezTo>
                  <a:pt x="592" y="9147"/>
                  <a:pt x="673" y="9127"/>
                  <a:pt x="792" y="9127"/>
                </a:cubicBezTo>
                <a:cubicBezTo>
                  <a:pt x="912" y="9127"/>
                  <a:pt x="997" y="9145"/>
                  <a:pt x="986" y="9165"/>
                </a:cubicBezTo>
                <a:cubicBezTo>
                  <a:pt x="975" y="9186"/>
                  <a:pt x="1130" y="9205"/>
                  <a:pt x="1319" y="9209"/>
                </a:cubicBezTo>
                <a:cubicBezTo>
                  <a:pt x="1616" y="9217"/>
                  <a:pt x="2028" y="9286"/>
                  <a:pt x="1775" y="9286"/>
                </a:cubicBezTo>
                <a:cubicBezTo>
                  <a:pt x="1724" y="9286"/>
                  <a:pt x="1778" y="9320"/>
                  <a:pt x="1891" y="9361"/>
                </a:cubicBezTo>
                <a:cubicBezTo>
                  <a:pt x="2078" y="9428"/>
                  <a:pt x="2079" y="9438"/>
                  <a:pt x="1922" y="9471"/>
                </a:cubicBezTo>
                <a:cubicBezTo>
                  <a:pt x="1769" y="9503"/>
                  <a:pt x="1762" y="9519"/>
                  <a:pt x="1899" y="9608"/>
                </a:cubicBezTo>
                <a:cubicBezTo>
                  <a:pt x="2132" y="9760"/>
                  <a:pt x="1959" y="9897"/>
                  <a:pt x="1520" y="9908"/>
                </a:cubicBezTo>
                <a:cubicBezTo>
                  <a:pt x="1333" y="9913"/>
                  <a:pt x="1154" y="9903"/>
                  <a:pt x="1117" y="9884"/>
                </a:cubicBezTo>
                <a:cubicBezTo>
                  <a:pt x="1081" y="9865"/>
                  <a:pt x="999" y="9848"/>
                  <a:pt x="939" y="9848"/>
                </a:cubicBezTo>
                <a:cubicBezTo>
                  <a:pt x="880" y="9848"/>
                  <a:pt x="866" y="9862"/>
                  <a:pt x="901" y="9881"/>
                </a:cubicBezTo>
                <a:cubicBezTo>
                  <a:pt x="982" y="9923"/>
                  <a:pt x="626" y="9986"/>
                  <a:pt x="428" y="9963"/>
                </a:cubicBezTo>
                <a:cubicBezTo>
                  <a:pt x="336" y="9953"/>
                  <a:pt x="294" y="9964"/>
                  <a:pt x="328" y="9994"/>
                </a:cubicBezTo>
                <a:cubicBezTo>
                  <a:pt x="358" y="10020"/>
                  <a:pt x="437" y="10039"/>
                  <a:pt x="498" y="10035"/>
                </a:cubicBezTo>
                <a:cubicBezTo>
                  <a:pt x="678" y="10023"/>
                  <a:pt x="860" y="10117"/>
                  <a:pt x="870" y="10228"/>
                </a:cubicBezTo>
                <a:cubicBezTo>
                  <a:pt x="877" y="10315"/>
                  <a:pt x="923" y="10330"/>
                  <a:pt x="1164" y="10327"/>
                </a:cubicBezTo>
                <a:cubicBezTo>
                  <a:pt x="1597" y="10320"/>
                  <a:pt x="1819" y="10366"/>
                  <a:pt x="1767" y="10453"/>
                </a:cubicBezTo>
                <a:cubicBezTo>
                  <a:pt x="1743" y="10495"/>
                  <a:pt x="1778" y="10551"/>
                  <a:pt x="1845" y="10577"/>
                </a:cubicBezTo>
                <a:cubicBezTo>
                  <a:pt x="1912" y="10603"/>
                  <a:pt x="1935" y="10634"/>
                  <a:pt x="1899" y="10646"/>
                </a:cubicBezTo>
                <a:cubicBezTo>
                  <a:pt x="1863" y="10658"/>
                  <a:pt x="1880" y="10696"/>
                  <a:pt x="1938" y="10731"/>
                </a:cubicBezTo>
                <a:cubicBezTo>
                  <a:pt x="2049" y="10798"/>
                  <a:pt x="1899" y="10982"/>
                  <a:pt x="1744" y="10968"/>
                </a:cubicBezTo>
                <a:cubicBezTo>
                  <a:pt x="1698" y="10963"/>
                  <a:pt x="1497" y="10970"/>
                  <a:pt x="1295" y="10984"/>
                </a:cubicBezTo>
                <a:cubicBezTo>
                  <a:pt x="996" y="11005"/>
                  <a:pt x="951" y="11018"/>
                  <a:pt x="1055" y="11058"/>
                </a:cubicBezTo>
                <a:cubicBezTo>
                  <a:pt x="1147" y="11094"/>
                  <a:pt x="1149" y="11116"/>
                  <a:pt x="1063" y="11133"/>
                </a:cubicBezTo>
                <a:cubicBezTo>
                  <a:pt x="993" y="11147"/>
                  <a:pt x="985" y="11175"/>
                  <a:pt x="1040" y="11199"/>
                </a:cubicBezTo>
                <a:cubicBezTo>
                  <a:pt x="1176" y="11259"/>
                  <a:pt x="1140" y="11323"/>
                  <a:pt x="955" y="11361"/>
                </a:cubicBezTo>
                <a:cubicBezTo>
                  <a:pt x="825" y="11388"/>
                  <a:pt x="848" y="11396"/>
                  <a:pt x="1063" y="11400"/>
                </a:cubicBezTo>
                <a:cubicBezTo>
                  <a:pt x="1212" y="11402"/>
                  <a:pt x="1397" y="11403"/>
                  <a:pt x="1473" y="11400"/>
                </a:cubicBezTo>
                <a:cubicBezTo>
                  <a:pt x="1647" y="11392"/>
                  <a:pt x="1905" y="11587"/>
                  <a:pt x="1868" y="11697"/>
                </a:cubicBezTo>
                <a:cubicBezTo>
                  <a:pt x="1853" y="11742"/>
                  <a:pt x="1911" y="11786"/>
                  <a:pt x="1992" y="11796"/>
                </a:cubicBezTo>
                <a:cubicBezTo>
                  <a:pt x="2131" y="11813"/>
                  <a:pt x="2137" y="11866"/>
                  <a:pt x="2007" y="12082"/>
                </a:cubicBezTo>
                <a:cubicBezTo>
                  <a:pt x="1964" y="12154"/>
                  <a:pt x="1879" y="12159"/>
                  <a:pt x="1202" y="12115"/>
                </a:cubicBezTo>
                <a:cubicBezTo>
                  <a:pt x="905" y="12096"/>
                  <a:pt x="845" y="12101"/>
                  <a:pt x="846" y="12156"/>
                </a:cubicBezTo>
                <a:cubicBezTo>
                  <a:pt x="849" y="12247"/>
                  <a:pt x="995" y="12314"/>
                  <a:pt x="1218" y="12324"/>
                </a:cubicBezTo>
                <a:cubicBezTo>
                  <a:pt x="1455" y="12335"/>
                  <a:pt x="1598" y="12406"/>
                  <a:pt x="1535" y="12484"/>
                </a:cubicBezTo>
                <a:cubicBezTo>
                  <a:pt x="1509" y="12517"/>
                  <a:pt x="1558" y="12566"/>
                  <a:pt x="1651" y="12591"/>
                </a:cubicBezTo>
                <a:cubicBezTo>
                  <a:pt x="1745" y="12616"/>
                  <a:pt x="1822" y="12667"/>
                  <a:pt x="1822" y="12707"/>
                </a:cubicBezTo>
                <a:cubicBezTo>
                  <a:pt x="1822" y="12778"/>
                  <a:pt x="1830" y="12779"/>
                  <a:pt x="2085" y="12701"/>
                </a:cubicBezTo>
                <a:cubicBezTo>
                  <a:pt x="2405" y="12604"/>
                  <a:pt x="2502" y="12640"/>
                  <a:pt x="2557" y="12886"/>
                </a:cubicBezTo>
                <a:cubicBezTo>
                  <a:pt x="2589" y="13028"/>
                  <a:pt x="2544" y="13077"/>
                  <a:pt x="2348" y="13144"/>
                </a:cubicBezTo>
                <a:cubicBezTo>
                  <a:pt x="2216" y="13190"/>
                  <a:pt x="2057" y="13224"/>
                  <a:pt x="1984" y="13224"/>
                </a:cubicBezTo>
                <a:cubicBezTo>
                  <a:pt x="1816" y="13224"/>
                  <a:pt x="1694" y="13321"/>
                  <a:pt x="1829" y="13348"/>
                </a:cubicBezTo>
                <a:cubicBezTo>
                  <a:pt x="1890" y="13360"/>
                  <a:pt x="1875" y="13396"/>
                  <a:pt x="1798" y="13436"/>
                </a:cubicBezTo>
                <a:cubicBezTo>
                  <a:pt x="1694" y="13490"/>
                  <a:pt x="1711" y="13515"/>
                  <a:pt x="1868" y="13571"/>
                </a:cubicBezTo>
                <a:cubicBezTo>
                  <a:pt x="2053" y="13637"/>
                  <a:pt x="2050" y="13642"/>
                  <a:pt x="1860" y="13678"/>
                </a:cubicBezTo>
                <a:cubicBezTo>
                  <a:pt x="1694" y="13709"/>
                  <a:pt x="1724" y="13716"/>
                  <a:pt x="2054" y="13717"/>
                </a:cubicBezTo>
                <a:cubicBezTo>
                  <a:pt x="2435" y="13718"/>
                  <a:pt x="2767" y="13787"/>
                  <a:pt x="2619" y="13835"/>
                </a:cubicBezTo>
                <a:cubicBezTo>
                  <a:pt x="2579" y="13848"/>
                  <a:pt x="2634" y="13881"/>
                  <a:pt x="2743" y="13906"/>
                </a:cubicBezTo>
                <a:cubicBezTo>
                  <a:pt x="2905" y="13945"/>
                  <a:pt x="2924" y="13977"/>
                  <a:pt x="2851" y="14091"/>
                </a:cubicBezTo>
                <a:cubicBezTo>
                  <a:pt x="2803" y="14166"/>
                  <a:pt x="2772" y="14239"/>
                  <a:pt x="2781" y="14253"/>
                </a:cubicBezTo>
                <a:cubicBezTo>
                  <a:pt x="2802" y="14284"/>
                  <a:pt x="2135" y="14405"/>
                  <a:pt x="2007" y="14393"/>
                </a:cubicBezTo>
                <a:cubicBezTo>
                  <a:pt x="1958" y="14389"/>
                  <a:pt x="1956" y="14404"/>
                  <a:pt x="2000" y="14426"/>
                </a:cubicBezTo>
                <a:cubicBezTo>
                  <a:pt x="2043" y="14449"/>
                  <a:pt x="1995" y="14487"/>
                  <a:pt x="1891" y="14512"/>
                </a:cubicBezTo>
                <a:cubicBezTo>
                  <a:pt x="1717" y="14553"/>
                  <a:pt x="1713" y="14556"/>
                  <a:pt x="1922" y="14578"/>
                </a:cubicBezTo>
                <a:cubicBezTo>
                  <a:pt x="2167" y="14603"/>
                  <a:pt x="2410" y="14722"/>
                  <a:pt x="2317" y="14770"/>
                </a:cubicBezTo>
                <a:cubicBezTo>
                  <a:pt x="2233" y="14814"/>
                  <a:pt x="2654" y="14842"/>
                  <a:pt x="2781" y="14801"/>
                </a:cubicBezTo>
                <a:cubicBezTo>
                  <a:pt x="2946" y="14747"/>
                  <a:pt x="3206" y="14974"/>
                  <a:pt x="3223" y="15186"/>
                </a:cubicBezTo>
                <a:cubicBezTo>
                  <a:pt x="3234" y="15337"/>
                  <a:pt x="3193" y="15375"/>
                  <a:pt x="3014" y="15406"/>
                </a:cubicBezTo>
                <a:cubicBezTo>
                  <a:pt x="2893" y="15427"/>
                  <a:pt x="2760" y="15438"/>
                  <a:pt x="2712" y="15428"/>
                </a:cubicBezTo>
                <a:cubicBezTo>
                  <a:pt x="2664" y="15418"/>
                  <a:pt x="2625" y="15494"/>
                  <a:pt x="2627" y="15599"/>
                </a:cubicBezTo>
                <a:cubicBezTo>
                  <a:pt x="2630" y="15763"/>
                  <a:pt x="2660" y="15791"/>
                  <a:pt x="2851" y="15799"/>
                </a:cubicBezTo>
                <a:cubicBezTo>
                  <a:pt x="2973" y="15805"/>
                  <a:pt x="3075" y="15834"/>
                  <a:pt x="3075" y="15863"/>
                </a:cubicBezTo>
                <a:cubicBezTo>
                  <a:pt x="3075" y="15897"/>
                  <a:pt x="2988" y="15911"/>
                  <a:pt x="2828" y="15904"/>
                </a:cubicBezTo>
                <a:cubicBezTo>
                  <a:pt x="2693" y="15898"/>
                  <a:pt x="2588" y="15908"/>
                  <a:pt x="2588" y="15923"/>
                </a:cubicBezTo>
                <a:cubicBezTo>
                  <a:pt x="2588" y="15939"/>
                  <a:pt x="2764" y="15954"/>
                  <a:pt x="2983" y="15959"/>
                </a:cubicBezTo>
                <a:cubicBezTo>
                  <a:pt x="3508" y="15971"/>
                  <a:pt x="3665" y="16021"/>
                  <a:pt x="3648" y="16165"/>
                </a:cubicBezTo>
                <a:cubicBezTo>
                  <a:pt x="3632" y="16303"/>
                  <a:pt x="3324" y="16387"/>
                  <a:pt x="2897" y="16372"/>
                </a:cubicBezTo>
                <a:cubicBezTo>
                  <a:pt x="2648" y="16363"/>
                  <a:pt x="2625" y="16374"/>
                  <a:pt x="2642" y="16485"/>
                </a:cubicBezTo>
                <a:cubicBezTo>
                  <a:pt x="2652" y="16551"/>
                  <a:pt x="2718" y="16624"/>
                  <a:pt x="2781" y="16644"/>
                </a:cubicBezTo>
                <a:cubicBezTo>
                  <a:pt x="2845" y="16665"/>
                  <a:pt x="2868" y="16699"/>
                  <a:pt x="2843" y="16721"/>
                </a:cubicBezTo>
                <a:cubicBezTo>
                  <a:pt x="2818" y="16743"/>
                  <a:pt x="2975" y="16796"/>
                  <a:pt x="3184" y="16842"/>
                </a:cubicBezTo>
                <a:cubicBezTo>
                  <a:pt x="3393" y="16888"/>
                  <a:pt x="3564" y="16938"/>
                  <a:pt x="3571" y="16950"/>
                </a:cubicBezTo>
                <a:cubicBezTo>
                  <a:pt x="3577" y="16962"/>
                  <a:pt x="3592" y="17011"/>
                  <a:pt x="3602" y="17060"/>
                </a:cubicBezTo>
                <a:cubicBezTo>
                  <a:pt x="3612" y="17108"/>
                  <a:pt x="3678" y="17181"/>
                  <a:pt x="3749" y="17222"/>
                </a:cubicBezTo>
                <a:cubicBezTo>
                  <a:pt x="3932" y="17328"/>
                  <a:pt x="3879" y="17569"/>
                  <a:pt x="3671" y="17569"/>
                </a:cubicBezTo>
                <a:cubicBezTo>
                  <a:pt x="3541" y="17569"/>
                  <a:pt x="3504" y="17623"/>
                  <a:pt x="3501" y="17849"/>
                </a:cubicBezTo>
                <a:cubicBezTo>
                  <a:pt x="3498" y="18145"/>
                  <a:pt x="3595" y="18247"/>
                  <a:pt x="3826" y="18185"/>
                </a:cubicBezTo>
                <a:cubicBezTo>
                  <a:pt x="4067" y="18120"/>
                  <a:pt x="4337" y="18263"/>
                  <a:pt x="4298" y="18435"/>
                </a:cubicBezTo>
                <a:cubicBezTo>
                  <a:pt x="4269" y="18568"/>
                  <a:pt x="4236" y="18587"/>
                  <a:pt x="4035" y="18579"/>
                </a:cubicBezTo>
                <a:cubicBezTo>
                  <a:pt x="3876" y="18571"/>
                  <a:pt x="3783" y="18592"/>
                  <a:pt x="3741" y="18645"/>
                </a:cubicBezTo>
                <a:cubicBezTo>
                  <a:pt x="3707" y="18686"/>
                  <a:pt x="3635" y="18707"/>
                  <a:pt x="3571" y="18694"/>
                </a:cubicBezTo>
                <a:cubicBezTo>
                  <a:pt x="3507" y="18681"/>
                  <a:pt x="3455" y="18698"/>
                  <a:pt x="3455" y="18727"/>
                </a:cubicBezTo>
                <a:cubicBezTo>
                  <a:pt x="3455" y="18759"/>
                  <a:pt x="3512" y="18771"/>
                  <a:pt x="3602" y="18760"/>
                </a:cubicBezTo>
                <a:cubicBezTo>
                  <a:pt x="3864" y="18728"/>
                  <a:pt x="3904" y="18812"/>
                  <a:pt x="3664" y="18889"/>
                </a:cubicBezTo>
                <a:cubicBezTo>
                  <a:pt x="3442" y="18961"/>
                  <a:pt x="3441" y="18966"/>
                  <a:pt x="3633" y="19013"/>
                </a:cubicBezTo>
                <a:cubicBezTo>
                  <a:pt x="3742" y="19040"/>
                  <a:pt x="3895" y="19054"/>
                  <a:pt x="3966" y="19046"/>
                </a:cubicBezTo>
                <a:cubicBezTo>
                  <a:pt x="4036" y="19038"/>
                  <a:pt x="4210" y="19084"/>
                  <a:pt x="4360" y="19148"/>
                </a:cubicBezTo>
                <a:cubicBezTo>
                  <a:pt x="4604" y="19252"/>
                  <a:pt x="4621" y="19272"/>
                  <a:pt x="4484" y="19335"/>
                </a:cubicBezTo>
                <a:cubicBezTo>
                  <a:pt x="4370" y="19388"/>
                  <a:pt x="4353" y="19436"/>
                  <a:pt x="4430" y="19522"/>
                </a:cubicBezTo>
                <a:cubicBezTo>
                  <a:pt x="4499" y="19600"/>
                  <a:pt x="4500" y="19654"/>
                  <a:pt x="4422" y="19685"/>
                </a:cubicBezTo>
                <a:cubicBezTo>
                  <a:pt x="4312" y="19727"/>
                  <a:pt x="4337" y="20081"/>
                  <a:pt x="4461" y="20240"/>
                </a:cubicBezTo>
                <a:cubicBezTo>
                  <a:pt x="4491" y="20279"/>
                  <a:pt x="4461" y="20333"/>
                  <a:pt x="4399" y="20359"/>
                </a:cubicBezTo>
                <a:cubicBezTo>
                  <a:pt x="4337" y="20384"/>
                  <a:pt x="4329" y="20402"/>
                  <a:pt x="4384" y="20397"/>
                </a:cubicBezTo>
                <a:cubicBezTo>
                  <a:pt x="4570" y="20383"/>
                  <a:pt x="5071" y="20466"/>
                  <a:pt x="5173" y="20529"/>
                </a:cubicBezTo>
                <a:cubicBezTo>
                  <a:pt x="5229" y="20564"/>
                  <a:pt x="5256" y="20626"/>
                  <a:pt x="5235" y="20667"/>
                </a:cubicBezTo>
                <a:cubicBezTo>
                  <a:pt x="5203" y="20730"/>
                  <a:pt x="5243" y="20740"/>
                  <a:pt x="5506" y="20730"/>
                </a:cubicBezTo>
                <a:cubicBezTo>
                  <a:pt x="5879" y="20716"/>
                  <a:pt x="6837" y="20907"/>
                  <a:pt x="6752" y="20978"/>
                </a:cubicBezTo>
                <a:cubicBezTo>
                  <a:pt x="6721" y="21004"/>
                  <a:pt x="6795" y="21033"/>
                  <a:pt x="6922" y="21044"/>
                </a:cubicBezTo>
                <a:cubicBezTo>
                  <a:pt x="7083" y="21058"/>
                  <a:pt x="7122" y="21079"/>
                  <a:pt x="7069" y="21124"/>
                </a:cubicBezTo>
                <a:cubicBezTo>
                  <a:pt x="7012" y="21172"/>
                  <a:pt x="7044" y="21180"/>
                  <a:pt x="7186" y="21162"/>
                </a:cubicBezTo>
                <a:cubicBezTo>
                  <a:pt x="7458" y="21128"/>
                  <a:pt x="7941" y="21199"/>
                  <a:pt x="7867" y="21261"/>
                </a:cubicBezTo>
                <a:cubicBezTo>
                  <a:pt x="7793" y="21324"/>
                  <a:pt x="8161" y="21315"/>
                  <a:pt x="8362" y="21250"/>
                </a:cubicBezTo>
                <a:cubicBezTo>
                  <a:pt x="8558" y="21187"/>
                  <a:pt x="9963" y="21198"/>
                  <a:pt x="10189" y="21264"/>
                </a:cubicBezTo>
                <a:cubicBezTo>
                  <a:pt x="10353" y="21312"/>
                  <a:pt x="10389" y="21310"/>
                  <a:pt x="10514" y="21261"/>
                </a:cubicBezTo>
                <a:cubicBezTo>
                  <a:pt x="10640" y="21212"/>
                  <a:pt x="10672" y="21213"/>
                  <a:pt x="10855" y="21267"/>
                </a:cubicBezTo>
                <a:cubicBezTo>
                  <a:pt x="11046" y="21323"/>
                  <a:pt x="11064" y="21323"/>
                  <a:pt x="11203" y="21261"/>
                </a:cubicBezTo>
                <a:cubicBezTo>
                  <a:pt x="11342" y="21200"/>
                  <a:pt x="11370" y="21198"/>
                  <a:pt x="11629" y="21253"/>
                </a:cubicBezTo>
                <a:cubicBezTo>
                  <a:pt x="11874" y="21305"/>
                  <a:pt x="11912" y="21307"/>
                  <a:pt x="11969" y="21259"/>
                </a:cubicBezTo>
                <a:cubicBezTo>
                  <a:pt x="12041" y="21198"/>
                  <a:pt x="12313" y="21213"/>
                  <a:pt x="12271" y="21275"/>
                </a:cubicBezTo>
                <a:cubicBezTo>
                  <a:pt x="12254" y="21300"/>
                  <a:pt x="12380" y="21309"/>
                  <a:pt x="12604" y="21300"/>
                </a:cubicBezTo>
                <a:cubicBezTo>
                  <a:pt x="12798" y="21292"/>
                  <a:pt x="12952" y="21281"/>
                  <a:pt x="12952" y="21278"/>
                </a:cubicBezTo>
                <a:cubicBezTo>
                  <a:pt x="12952" y="21256"/>
                  <a:pt x="13460" y="21261"/>
                  <a:pt x="13502" y="21283"/>
                </a:cubicBezTo>
                <a:cubicBezTo>
                  <a:pt x="13531" y="21299"/>
                  <a:pt x="13615" y="21304"/>
                  <a:pt x="13688" y="21297"/>
                </a:cubicBezTo>
                <a:cubicBezTo>
                  <a:pt x="13760" y="21290"/>
                  <a:pt x="13954" y="21276"/>
                  <a:pt x="14121" y="21264"/>
                </a:cubicBezTo>
                <a:cubicBezTo>
                  <a:pt x="14288" y="21252"/>
                  <a:pt x="14396" y="21227"/>
                  <a:pt x="14361" y="21209"/>
                </a:cubicBezTo>
                <a:cubicBezTo>
                  <a:pt x="14326" y="21191"/>
                  <a:pt x="14377" y="21139"/>
                  <a:pt x="14469" y="21093"/>
                </a:cubicBezTo>
                <a:cubicBezTo>
                  <a:pt x="14590" y="21034"/>
                  <a:pt x="14729" y="21012"/>
                  <a:pt x="14957" y="21016"/>
                </a:cubicBezTo>
                <a:cubicBezTo>
                  <a:pt x="15132" y="21020"/>
                  <a:pt x="15269" y="21011"/>
                  <a:pt x="15259" y="21000"/>
                </a:cubicBezTo>
                <a:cubicBezTo>
                  <a:pt x="15249" y="20989"/>
                  <a:pt x="15298" y="20928"/>
                  <a:pt x="15367" y="20865"/>
                </a:cubicBezTo>
                <a:cubicBezTo>
                  <a:pt x="15482" y="20761"/>
                  <a:pt x="15539" y="20750"/>
                  <a:pt x="15963" y="20747"/>
                </a:cubicBezTo>
                <a:cubicBezTo>
                  <a:pt x="16220" y="20745"/>
                  <a:pt x="16476" y="20740"/>
                  <a:pt x="16536" y="20736"/>
                </a:cubicBezTo>
                <a:cubicBezTo>
                  <a:pt x="16596" y="20731"/>
                  <a:pt x="16715" y="20725"/>
                  <a:pt x="16799" y="20722"/>
                </a:cubicBezTo>
                <a:cubicBezTo>
                  <a:pt x="16926" y="20718"/>
                  <a:pt x="16923" y="20707"/>
                  <a:pt x="16784" y="20656"/>
                </a:cubicBezTo>
                <a:cubicBezTo>
                  <a:pt x="16581" y="20582"/>
                  <a:pt x="16714" y="20417"/>
                  <a:pt x="16954" y="20447"/>
                </a:cubicBezTo>
                <a:cubicBezTo>
                  <a:pt x="17074" y="20462"/>
                  <a:pt x="17101" y="20411"/>
                  <a:pt x="17078" y="20185"/>
                </a:cubicBezTo>
                <a:cubicBezTo>
                  <a:pt x="17063" y="20031"/>
                  <a:pt x="17025" y="19896"/>
                  <a:pt x="16993" y="19886"/>
                </a:cubicBezTo>
                <a:cubicBezTo>
                  <a:pt x="16875" y="19847"/>
                  <a:pt x="17201" y="19670"/>
                  <a:pt x="17597" y="19558"/>
                </a:cubicBezTo>
                <a:cubicBezTo>
                  <a:pt x="17912" y="19469"/>
                  <a:pt x="17999" y="19419"/>
                  <a:pt x="17999" y="19330"/>
                </a:cubicBezTo>
                <a:cubicBezTo>
                  <a:pt x="17999" y="19196"/>
                  <a:pt x="17796" y="19124"/>
                  <a:pt x="17442" y="19140"/>
                </a:cubicBezTo>
                <a:cubicBezTo>
                  <a:pt x="17206" y="19151"/>
                  <a:pt x="17186" y="19140"/>
                  <a:pt x="17186" y="18958"/>
                </a:cubicBezTo>
                <a:lnTo>
                  <a:pt x="17186" y="18766"/>
                </a:lnTo>
                <a:lnTo>
                  <a:pt x="17597" y="18777"/>
                </a:lnTo>
                <a:cubicBezTo>
                  <a:pt x="18008" y="18788"/>
                  <a:pt x="18156" y="18738"/>
                  <a:pt x="17829" y="18697"/>
                </a:cubicBezTo>
                <a:cubicBezTo>
                  <a:pt x="17667" y="18677"/>
                  <a:pt x="17661" y="18669"/>
                  <a:pt x="17837" y="18606"/>
                </a:cubicBezTo>
                <a:cubicBezTo>
                  <a:pt x="17998" y="18548"/>
                  <a:pt x="18024" y="18502"/>
                  <a:pt x="17960" y="18317"/>
                </a:cubicBezTo>
                <a:cubicBezTo>
                  <a:pt x="17853" y="18006"/>
                  <a:pt x="17833" y="17978"/>
                  <a:pt x="17751" y="17951"/>
                </a:cubicBezTo>
                <a:cubicBezTo>
                  <a:pt x="17712" y="17938"/>
                  <a:pt x="17710" y="17893"/>
                  <a:pt x="17744" y="17849"/>
                </a:cubicBezTo>
                <a:cubicBezTo>
                  <a:pt x="17777" y="17806"/>
                  <a:pt x="17753" y="17760"/>
                  <a:pt x="17690" y="17748"/>
                </a:cubicBezTo>
                <a:cubicBezTo>
                  <a:pt x="17611" y="17732"/>
                  <a:pt x="17627" y="17695"/>
                  <a:pt x="17744" y="17638"/>
                </a:cubicBezTo>
                <a:cubicBezTo>
                  <a:pt x="17839" y="17590"/>
                  <a:pt x="17894" y="17529"/>
                  <a:pt x="17860" y="17500"/>
                </a:cubicBezTo>
                <a:cubicBezTo>
                  <a:pt x="17773" y="17426"/>
                  <a:pt x="18164" y="17348"/>
                  <a:pt x="18549" y="17362"/>
                </a:cubicBezTo>
                <a:cubicBezTo>
                  <a:pt x="18902" y="17376"/>
                  <a:pt x="18916" y="17370"/>
                  <a:pt x="18766" y="17280"/>
                </a:cubicBezTo>
                <a:cubicBezTo>
                  <a:pt x="18392" y="17056"/>
                  <a:pt x="18350" y="16996"/>
                  <a:pt x="18510" y="16944"/>
                </a:cubicBezTo>
                <a:cubicBezTo>
                  <a:pt x="18647" y="16900"/>
                  <a:pt x="18616" y="16894"/>
                  <a:pt x="18255" y="16897"/>
                </a:cubicBezTo>
                <a:cubicBezTo>
                  <a:pt x="17847" y="16901"/>
                  <a:pt x="17836" y="16897"/>
                  <a:pt x="17860" y="16776"/>
                </a:cubicBezTo>
                <a:cubicBezTo>
                  <a:pt x="17899" y="16575"/>
                  <a:pt x="17919" y="16563"/>
                  <a:pt x="18185" y="16507"/>
                </a:cubicBezTo>
                <a:cubicBezTo>
                  <a:pt x="18375" y="16466"/>
                  <a:pt x="18411" y="16441"/>
                  <a:pt x="18324" y="16408"/>
                </a:cubicBezTo>
                <a:cubicBezTo>
                  <a:pt x="18178" y="16351"/>
                  <a:pt x="18356" y="16308"/>
                  <a:pt x="18626" y="16336"/>
                </a:cubicBezTo>
                <a:cubicBezTo>
                  <a:pt x="18783" y="16352"/>
                  <a:pt x="18820" y="16332"/>
                  <a:pt x="18820" y="16223"/>
                </a:cubicBezTo>
                <a:cubicBezTo>
                  <a:pt x="18820" y="16151"/>
                  <a:pt x="18777" y="16072"/>
                  <a:pt x="18727" y="16047"/>
                </a:cubicBezTo>
                <a:cubicBezTo>
                  <a:pt x="18676" y="16022"/>
                  <a:pt x="18677" y="15983"/>
                  <a:pt x="18735" y="15959"/>
                </a:cubicBezTo>
                <a:cubicBezTo>
                  <a:pt x="18840" y="15916"/>
                  <a:pt x="18826" y="15804"/>
                  <a:pt x="18711" y="15766"/>
                </a:cubicBezTo>
                <a:cubicBezTo>
                  <a:pt x="18677" y="15755"/>
                  <a:pt x="18544" y="15742"/>
                  <a:pt x="18409" y="15739"/>
                </a:cubicBezTo>
                <a:cubicBezTo>
                  <a:pt x="18213" y="15734"/>
                  <a:pt x="18157" y="15712"/>
                  <a:pt x="18131" y="15612"/>
                </a:cubicBezTo>
                <a:cubicBezTo>
                  <a:pt x="18097" y="15484"/>
                  <a:pt x="18309" y="15391"/>
                  <a:pt x="18634" y="15390"/>
                </a:cubicBezTo>
                <a:cubicBezTo>
                  <a:pt x="18735" y="15389"/>
                  <a:pt x="18816" y="15349"/>
                  <a:pt x="18843" y="15285"/>
                </a:cubicBezTo>
                <a:cubicBezTo>
                  <a:pt x="18867" y="15227"/>
                  <a:pt x="18941" y="15159"/>
                  <a:pt x="19006" y="15134"/>
                </a:cubicBezTo>
                <a:cubicBezTo>
                  <a:pt x="19070" y="15109"/>
                  <a:pt x="19129" y="15048"/>
                  <a:pt x="19145" y="15002"/>
                </a:cubicBezTo>
                <a:cubicBezTo>
                  <a:pt x="19167" y="14935"/>
                  <a:pt x="19104" y="14911"/>
                  <a:pt x="18858" y="14883"/>
                </a:cubicBezTo>
                <a:cubicBezTo>
                  <a:pt x="18535" y="14847"/>
                  <a:pt x="18455" y="14794"/>
                  <a:pt x="18657" y="14754"/>
                </a:cubicBezTo>
                <a:cubicBezTo>
                  <a:pt x="18735" y="14738"/>
                  <a:pt x="18733" y="14717"/>
                  <a:pt x="18657" y="14688"/>
                </a:cubicBezTo>
                <a:cubicBezTo>
                  <a:pt x="18580" y="14658"/>
                  <a:pt x="18599" y="14621"/>
                  <a:pt x="18711" y="14570"/>
                </a:cubicBezTo>
                <a:cubicBezTo>
                  <a:pt x="18801" y="14528"/>
                  <a:pt x="18829" y="14487"/>
                  <a:pt x="18773" y="14476"/>
                </a:cubicBezTo>
                <a:cubicBezTo>
                  <a:pt x="18599" y="14441"/>
                  <a:pt x="18714" y="14339"/>
                  <a:pt x="19013" y="14267"/>
                </a:cubicBezTo>
                <a:cubicBezTo>
                  <a:pt x="19238" y="14213"/>
                  <a:pt x="19330" y="14207"/>
                  <a:pt x="19431" y="14239"/>
                </a:cubicBezTo>
                <a:cubicBezTo>
                  <a:pt x="19651" y="14311"/>
                  <a:pt x="19688" y="14287"/>
                  <a:pt x="19718" y="14033"/>
                </a:cubicBezTo>
                <a:lnTo>
                  <a:pt x="19741" y="13788"/>
                </a:lnTo>
                <a:lnTo>
                  <a:pt x="19369" y="13788"/>
                </a:lnTo>
                <a:cubicBezTo>
                  <a:pt x="19163" y="13788"/>
                  <a:pt x="18959" y="13772"/>
                  <a:pt x="18920" y="13752"/>
                </a:cubicBezTo>
                <a:cubicBezTo>
                  <a:pt x="18882" y="13732"/>
                  <a:pt x="18841" y="13617"/>
                  <a:pt x="18820" y="13496"/>
                </a:cubicBezTo>
                <a:cubicBezTo>
                  <a:pt x="18772" y="13228"/>
                  <a:pt x="18927" y="13128"/>
                  <a:pt x="19385" y="13139"/>
                </a:cubicBezTo>
                <a:cubicBezTo>
                  <a:pt x="19682" y="13145"/>
                  <a:pt x="19701" y="13140"/>
                  <a:pt x="19725" y="13004"/>
                </a:cubicBezTo>
                <a:cubicBezTo>
                  <a:pt x="19740" y="12925"/>
                  <a:pt x="19801" y="12839"/>
                  <a:pt x="19865" y="12814"/>
                </a:cubicBezTo>
                <a:cubicBezTo>
                  <a:pt x="20011" y="12757"/>
                  <a:pt x="19794" y="12658"/>
                  <a:pt x="19578" y="12685"/>
                </a:cubicBezTo>
                <a:cubicBezTo>
                  <a:pt x="19161" y="12737"/>
                  <a:pt x="19090" y="12333"/>
                  <a:pt x="19486" y="12148"/>
                </a:cubicBezTo>
                <a:cubicBezTo>
                  <a:pt x="19605" y="12092"/>
                  <a:pt x="19740" y="12019"/>
                  <a:pt x="19780" y="11983"/>
                </a:cubicBezTo>
                <a:cubicBezTo>
                  <a:pt x="19849" y="11921"/>
                  <a:pt x="20141" y="11918"/>
                  <a:pt x="20105" y="11980"/>
                </a:cubicBezTo>
                <a:cubicBezTo>
                  <a:pt x="20095" y="11997"/>
                  <a:pt x="20191" y="12013"/>
                  <a:pt x="20329" y="12016"/>
                </a:cubicBezTo>
                <a:cubicBezTo>
                  <a:pt x="20529" y="12020"/>
                  <a:pt x="20583" y="12004"/>
                  <a:pt x="20561" y="11942"/>
                </a:cubicBezTo>
                <a:cubicBezTo>
                  <a:pt x="20547" y="11899"/>
                  <a:pt x="20497" y="11847"/>
                  <a:pt x="20453" y="11823"/>
                </a:cubicBezTo>
                <a:cubicBezTo>
                  <a:pt x="20409" y="11800"/>
                  <a:pt x="20426" y="11758"/>
                  <a:pt x="20492" y="11733"/>
                </a:cubicBezTo>
                <a:cubicBezTo>
                  <a:pt x="20703" y="11650"/>
                  <a:pt x="20510" y="11565"/>
                  <a:pt x="20167" y="11590"/>
                </a:cubicBezTo>
                <a:cubicBezTo>
                  <a:pt x="19922" y="11607"/>
                  <a:pt x="19835" y="11597"/>
                  <a:pt x="19726" y="11532"/>
                </a:cubicBezTo>
                <a:cubicBezTo>
                  <a:pt x="19568" y="11437"/>
                  <a:pt x="19532" y="11292"/>
                  <a:pt x="19656" y="11268"/>
                </a:cubicBezTo>
                <a:cubicBezTo>
                  <a:pt x="19703" y="11258"/>
                  <a:pt x="19693" y="11221"/>
                  <a:pt x="19633" y="11185"/>
                </a:cubicBezTo>
                <a:cubicBezTo>
                  <a:pt x="19558" y="11140"/>
                  <a:pt x="19561" y="11113"/>
                  <a:pt x="19640" y="11097"/>
                </a:cubicBezTo>
                <a:cubicBezTo>
                  <a:pt x="19704" y="11084"/>
                  <a:pt x="19732" y="11053"/>
                  <a:pt x="19702" y="11028"/>
                </a:cubicBezTo>
                <a:cubicBezTo>
                  <a:pt x="19621" y="10959"/>
                  <a:pt x="19863" y="10870"/>
                  <a:pt x="20229" y="10838"/>
                </a:cubicBezTo>
                <a:cubicBezTo>
                  <a:pt x="20539" y="10811"/>
                  <a:pt x="20554" y="10802"/>
                  <a:pt x="20554" y="10624"/>
                </a:cubicBezTo>
                <a:cubicBezTo>
                  <a:pt x="20554" y="10464"/>
                  <a:pt x="20519" y="10434"/>
                  <a:pt x="20337" y="10426"/>
                </a:cubicBezTo>
                <a:cubicBezTo>
                  <a:pt x="20220" y="10420"/>
                  <a:pt x="20069" y="10431"/>
                  <a:pt x="19996" y="10450"/>
                </a:cubicBezTo>
                <a:cubicBezTo>
                  <a:pt x="19802" y="10503"/>
                  <a:pt x="19607" y="10364"/>
                  <a:pt x="19578" y="10151"/>
                </a:cubicBezTo>
                <a:cubicBezTo>
                  <a:pt x="19555" y="9976"/>
                  <a:pt x="19749" y="9782"/>
                  <a:pt x="19958" y="9774"/>
                </a:cubicBezTo>
                <a:cubicBezTo>
                  <a:pt x="20163" y="9765"/>
                  <a:pt x="20234" y="9758"/>
                  <a:pt x="20469" y="9716"/>
                </a:cubicBezTo>
                <a:cubicBezTo>
                  <a:pt x="20599" y="9692"/>
                  <a:pt x="20812" y="9678"/>
                  <a:pt x="20949" y="9683"/>
                </a:cubicBezTo>
                <a:cubicBezTo>
                  <a:pt x="21085" y="9688"/>
                  <a:pt x="21201" y="9675"/>
                  <a:pt x="21204" y="9655"/>
                </a:cubicBezTo>
                <a:cubicBezTo>
                  <a:pt x="21207" y="9636"/>
                  <a:pt x="21250" y="9602"/>
                  <a:pt x="21297" y="9578"/>
                </a:cubicBezTo>
                <a:cubicBezTo>
                  <a:pt x="21344" y="9554"/>
                  <a:pt x="21326" y="9505"/>
                  <a:pt x="21266" y="9468"/>
                </a:cubicBezTo>
                <a:cubicBezTo>
                  <a:pt x="21206" y="9432"/>
                  <a:pt x="21184" y="9390"/>
                  <a:pt x="21212" y="9377"/>
                </a:cubicBezTo>
                <a:cubicBezTo>
                  <a:pt x="21240" y="9365"/>
                  <a:pt x="21228" y="9365"/>
                  <a:pt x="21189" y="9375"/>
                </a:cubicBezTo>
                <a:cubicBezTo>
                  <a:pt x="21149" y="9384"/>
                  <a:pt x="21054" y="9375"/>
                  <a:pt x="20980" y="9355"/>
                </a:cubicBezTo>
                <a:cubicBezTo>
                  <a:pt x="20775" y="9300"/>
                  <a:pt x="20386" y="9284"/>
                  <a:pt x="20167" y="9322"/>
                </a:cubicBezTo>
                <a:cubicBezTo>
                  <a:pt x="19877" y="9373"/>
                  <a:pt x="19445" y="9172"/>
                  <a:pt x="19602" y="9061"/>
                </a:cubicBezTo>
                <a:cubicBezTo>
                  <a:pt x="19662" y="9018"/>
                  <a:pt x="19698" y="8938"/>
                  <a:pt x="19679" y="8882"/>
                </a:cubicBezTo>
                <a:cubicBezTo>
                  <a:pt x="19660" y="8826"/>
                  <a:pt x="19687" y="8753"/>
                  <a:pt x="19741" y="8720"/>
                </a:cubicBezTo>
                <a:cubicBezTo>
                  <a:pt x="19869" y="8642"/>
                  <a:pt x="20505" y="8569"/>
                  <a:pt x="20647" y="8615"/>
                </a:cubicBezTo>
                <a:cubicBezTo>
                  <a:pt x="20714" y="8637"/>
                  <a:pt x="20860" y="8633"/>
                  <a:pt x="21049" y="8601"/>
                </a:cubicBezTo>
                <a:cubicBezTo>
                  <a:pt x="21212" y="8574"/>
                  <a:pt x="21364" y="8557"/>
                  <a:pt x="21390" y="8566"/>
                </a:cubicBezTo>
                <a:cubicBezTo>
                  <a:pt x="21415" y="8574"/>
                  <a:pt x="21431" y="8486"/>
                  <a:pt x="21429" y="8370"/>
                </a:cubicBezTo>
                <a:cubicBezTo>
                  <a:pt x="21425" y="8172"/>
                  <a:pt x="21360" y="8117"/>
                  <a:pt x="21212" y="8194"/>
                </a:cubicBezTo>
                <a:cubicBezTo>
                  <a:pt x="21171" y="8215"/>
                  <a:pt x="21047" y="8214"/>
                  <a:pt x="20879" y="8189"/>
                </a:cubicBezTo>
                <a:cubicBezTo>
                  <a:pt x="20686" y="8160"/>
                  <a:pt x="20497" y="8159"/>
                  <a:pt x="20229" y="8186"/>
                </a:cubicBezTo>
                <a:cubicBezTo>
                  <a:pt x="19911" y="8218"/>
                  <a:pt x="19830" y="8212"/>
                  <a:pt x="19671" y="8156"/>
                </a:cubicBezTo>
                <a:cubicBezTo>
                  <a:pt x="19516" y="8100"/>
                  <a:pt x="19509" y="8076"/>
                  <a:pt x="19617" y="7999"/>
                </a:cubicBezTo>
                <a:cubicBezTo>
                  <a:pt x="19689" y="7948"/>
                  <a:pt x="19725" y="7898"/>
                  <a:pt x="19695" y="7889"/>
                </a:cubicBezTo>
                <a:cubicBezTo>
                  <a:pt x="19665" y="7879"/>
                  <a:pt x="19687" y="7841"/>
                  <a:pt x="19749" y="7803"/>
                </a:cubicBezTo>
                <a:cubicBezTo>
                  <a:pt x="19826" y="7756"/>
                  <a:pt x="19828" y="7721"/>
                  <a:pt x="19749" y="7691"/>
                </a:cubicBezTo>
                <a:cubicBezTo>
                  <a:pt x="19665" y="7658"/>
                  <a:pt x="19715" y="7626"/>
                  <a:pt x="19950" y="7570"/>
                </a:cubicBezTo>
                <a:cubicBezTo>
                  <a:pt x="20149" y="7522"/>
                  <a:pt x="20293" y="7508"/>
                  <a:pt x="20337" y="7531"/>
                </a:cubicBezTo>
                <a:cubicBezTo>
                  <a:pt x="20378" y="7553"/>
                  <a:pt x="20464" y="7555"/>
                  <a:pt x="20538" y="7537"/>
                </a:cubicBezTo>
                <a:cubicBezTo>
                  <a:pt x="20608" y="7520"/>
                  <a:pt x="20790" y="7510"/>
                  <a:pt x="20949" y="7515"/>
                </a:cubicBezTo>
                <a:cubicBezTo>
                  <a:pt x="21157" y="7521"/>
                  <a:pt x="21257" y="7504"/>
                  <a:pt x="21297" y="7454"/>
                </a:cubicBezTo>
                <a:cubicBezTo>
                  <a:pt x="21337" y="7404"/>
                  <a:pt x="21296" y="7387"/>
                  <a:pt x="21165" y="7393"/>
                </a:cubicBezTo>
                <a:cubicBezTo>
                  <a:pt x="20908" y="7407"/>
                  <a:pt x="20943" y="7306"/>
                  <a:pt x="21204" y="7283"/>
                </a:cubicBezTo>
                <a:cubicBezTo>
                  <a:pt x="21342" y="7271"/>
                  <a:pt x="21432" y="7229"/>
                  <a:pt x="21452" y="7168"/>
                </a:cubicBezTo>
                <a:cubicBezTo>
                  <a:pt x="21486" y="7061"/>
                  <a:pt x="21513" y="7062"/>
                  <a:pt x="20523" y="7052"/>
                </a:cubicBezTo>
                <a:cubicBezTo>
                  <a:pt x="19937" y="7046"/>
                  <a:pt x="19813" y="7034"/>
                  <a:pt x="19656" y="6961"/>
                </a:cubicBezTo>
                <a:cubicBezTo>
                  <a:pt x="19555" y="6915"/>
                  <a:pt x="19474" y="6876"/>
                  <a:pt x="19478" y="6876"/>
                </a:cubicBezTo>
                <a:cubicBezTo>
                  <a:pt x="19562" y="6876"/>
                  <a:pt x="19711" y="6717"/>
                  <a:pt x="19640" y="6703"/>
                </a:cubicBezTo>
                <a:cubicBezTo>
                  <a:pt x="19586" y="6692"/>
                  <a:pt x="19550" y="6660"/>
                  <a:pt x="19563" y="6631"/>
                </a:cubicBezTo>
                <a:cubicBezTo>
                  <a:pt x="19599" y="6552"/>
                  <a:pt x="20089" y="6397"/>
                  <a:pt x="20244" y="6417"/>
                </a:cubicBezTo>
                <a:cubicBezTo>
                  <a:pt x="20320" y="6426"/>
                  <a:pt x="20412" y="6421"/>
                  <a:pt x="20446" y="6403"/>
                </a:cubicBezTo>
                <a:cubicBezTo>
                  <a:pt x="20479" y="6385"/>
                  <a:pt x="20574" y="6378"/>
                  <a:pt x="20662" y="6389"/>
                </a:cubicBezTo>
                <a:cubicBezTo>
                  <a:pt x="20751" y="6400"/>
                  <a:pt x="20891" y="6392"/>
                  <a:pt x="20972" y="6370"/>
                </a:cubicBezTo>
                <a:cubicBezTo>
                  <a:pt x="21018" y="6357"/>
                  <a:pt x="21091" y="6352"/>
                  <a:pt x="21165" y="6351"/>
                </a:cubicBezTo>
                <a:cubicBezTo>
                  <a:pt x="21140" y="6348"/>
                  <a:pt x="21119" y="6342"/>
                  <a:pt x="21103" y="6334"/>
                </a:cubicBezTo>
                <a:cubicBezTo>
                  <a:pt x="21069" y="6316"/>
                  <a:pt x="21086" y="6293"/>
                  <a:pt x="21142" y="6282"/>
                </a:cubicBezTo>
                <a:cubicBezTo>
                  <a:pt x="21199" y="6271"/>
                  <a:pt x="21270" y="6275"/>
                  <a:pt x="21305" y="6293"/>
                </a:cubicBezTo>
                <a:cubicBezTo>
                  <a:pt x="21340" y="6311"/>
                  <a:pt x="21323" y="6337"/>
                  <a:pt x="21266" y="6348"/>
                </a:cubicBezTo>
                <a:cubicBezTo>
                  <a:pt x="21244" y="6352"/>
                  <a:pt x="21220" y="6351"/>
                  <a:pt x="21196" y="6351"/>
                </a:cubicBezTo>
                <a:cubicBezTo>
                  <a:pt x="21241" y="6351"/>
                  <a:pt x="21289" y="6351"/>
                  <a:pt x="21328" y="6356"/>
                </a:cubicBezTo>
                <a:cubicBezTo>
                  <a:pt x="21525" y="6381"/>
                  <a:pt x="21524" y="6378"/>
                  <a:pt x="21336" y="6285"/>
                </a:cubicBezTo>
                <a:cubicBezTo>
                  <a:pt x="21142" y="6189"/>
                  <a:pt x="21170" y="6099"/>
                  <a:pt x="21382" y="6142"/>
                </a:cubicBezTo>
                <a:cubicBezTo>
                  <a:pt x="21450" y="6155"/>
                  <a:pt x="21449" y="6135"/>
                  <a:pt x="21374" y="6089"/>
                </a:cubicBezTo>
                <a:cubicBezTo>
                  <a:pt x="21306" y="6048"/>
                  <a:pt x="21282" y="5997"/>
                  <a:pt x="21320" y="5976"/>
                </a:cubicBezTo>
                <a:cubicBezTo>
                  <a:pt x="21367" y="5952"/>
                  <a:pt x="21262" y="5947"/>
                  <a:pt x="21011" y="5963"/>
                </a:cubicBezTo>
                <a:cubicBezTo>
                  <a:pt x="20780" y="5977"/>
                  <a:pt x="20606" y="5972"/>
                  <a:pt x="20562" y="5949"/>
                </a:cubicBezTo>
                <a:cubicBezTo>
                  <a:pt x="20521" y="5928"/>
                  <a:pt x="20326" y="5910"/>
                  <a:pt x="20128" y="5910"/>
                </a:cubicBezTo>
                <a:cubicBezTo>
                  <a:pt x="19660" y="5910"/>
                  <a:pt x="19569" y="5864"/>
                  <a:pt x="19579" y="5630"/>
                </a:cubicBezTo>
                <a:cubicBezTo>
                  <a:pt x="19585" y="5467"/>
                  <a:pt x="19615" y="5432"/>
                  <a:pt x="19795" y="5421"/>
                </a:cubicBezTo>
                <a:cubicBezTo>
                  <a:pt x="19913" y="5413"/>
                  <a:pt x="20116" y="5372"/>
                  <a:pt x="20244" y="5327"/>
                </a:cubicBezTo>
                <a:cubicBezTo>
                  <a:pt x="20445" y="5257"/>
                  <a:pt x="20551" y="5248"/>
                  <a:pt x="21003" y="5264"/>
                </a:cubicBezTo>
                <a:cubicBezTo>
                  <a:pt x="21495" y="5281"/>
                  <a:pt x="21517" y="5278"/>
                  <a:pt x="21351" y="5223"/>
                </a:cubicBezTo>
                <a:cubicBezTo>
                  <a:pt x="21197" y="5171"/>
                  <a:pt x="21193" y="5151"/>
                  <a:pt x="21320" y="5071"/>
                </a:cubicBezTo>
                <a:cubicBezTo>
                  <a:pt x="21481" y="4971"/>
                  <a:pt x="21464" y="4952"/>
                  <a:pt x="21181" y="4942"/>
                </a:cubicBezTo>
                <a:cubicBezTo>
                  <a:pt x="20855" y="4930"/>
                  <a:pt x="20414" y="4861"/>
                  <a:pt x="20360" y="4813"/>
                </a:cubicBezTo>
                <a:cubicBezTo>
                  <a:pt x="20318" y="4775"/>
                  <a:pt x="20272" y="4776"/>
                  <a:pt x="20082" y="4813"/>
                </a:cubicBezTo>
                <a:cubicBezTo>
                  <a:pt x="19871" y="4853"/>
                  <a:pt x="19831" y="4848"/>
                  <a:pt x="19726" y="4760"/>
                </a:cubicBezTo>
                <a:cubicBezTo>
                  <a:pt x="19532" y="4599"/>
                  <a:pt x="19516" y="4509"/>
                  <a:pt x="19664" y="4480"/>
                </a:cubicBezTo>
                <a:cubicBezTo>
                  <a:pt x="19741" y="4464"/>
                  <a:pt x="19797" y="4427"/>
                  <a:pt x="19795" y="4397"/>
                </a:cubicBezTo>
                <a:cubicBezTo>
                  <a:pt x="19789" y="4310"/>
                  <a:pt x="20646" y="4081"/>
                  <a:pt x="20833" y="4119"/>
                </a:cubicBezTo>
                <a:cubicBezTo>
                  <a:pt x="20919" y="4137"/>
                  <a:pt x="21080" y="4152"/>
                  <a:pt x="21196" y="4152"/>
                </a:cubicBezTo>
                <a:cubicBezTo>
                  <a:pt x="21405" y="4153"/>
                  <a:pt x="21405" y="4150"/>
                  <a:pt x="21196" y="4100"/>
                </a:cubicBezTo>
                <a:cubicBezTo>
                  <a:pt x="20998" y="4053"/>
                  <a:pt x="21000" y="4051"/>
                  <a:pt x="21181" y="4028"/>
                </a:cubicBezTo>
                <a:cubicBezTo>
                  <a:pt x="21319" y="4011"/>
                  <a:pt x="21345" y="3990"/>
                  <a:pt x="21266" y="3960"/>
                </a:cubicBezTo>
                <a:cubicBezTo>
                  <a:pt x="21205" y="3936"/>
                  <a:pt x="21185" y="3905"/>
                  <a:pt x="21227" y="3891"/>
                </a:cubicBezTo>
                <a:cubicBezTo>
                  <a:pt x="21270" y="3877"/>
                  <a:pt x="21078" y="3800"/>
                  <a:pt x="20802" y="3717"/>
                </a:cubicBezTo>
                <a:cubicBezTo>
                  <a:pt x="20367" y="3588"/>
                  <a:pt x="20276" y="3574"/>
                  <a:pt x="20113" y="3613"/>
                </a:cubicBezTo>
                <a:cubicBezTo>
                  <a:pt x="20009" y="3637"/>
                  <a:pt x="19886" y="3649"/>
                  <a:pt x="19842" y="3640"/>
                </a:cubicBezTo>
                <a:cubicBezTo>
                  <a:pt x="19710" y="3614"/>
                  <a:pt x="19782" y="3428"/>
                  <a:pt x="19950" y="3362"/>
                </a:cubicBezTo>
                <a:cubicBezTo>
                  <a:pt x="20037" y="3329"/>
                  <a:pt x="20123" y="3275"/>
                  <a:pt x="20136" y="3247"/>
                </a:cubicBezTo>
                <a:cubicBezTo>
                  <a:pt x="20192" y="3124"/>
                  <a:pt x="20282" y="3086"/>
                  <a:pt x="20430" y="3126"/>
                </a:cubicBezTo>
                <a:cubicBezTo>
                  <a:pt x="20547" y="3157"/>
                  <a:pt x="20577" y="3132"/>
                  <a:pt x="20593" y="2986"/>
                </a:cubicBezTo>
                <a:cubicBezTo>
                  <a:pt x="20615" y="2783"/>
                  <a:pt x="20760" y="2698"/>
                  <a:pt x="21042" y="2727"/>
                </a:cubicBezTo>
                <a:cubicBezTo>
                  <a:pt x="21175" y="2741"/>
                  <a:pt x="21266" y="2717"/>
                  <a:pt x="21359" y="2644"/>
                </a:cubicBezTo>
                <a:cubicBezTo>
                  <a:pt x="21515" y="2523"/>
                  <a:pt x="21479" y="2425"/>
                  <a:pt x="21258" y="2369"/>
                </a:cubicBezTo>
                <a:cubicBezTo>
                  <a:pt x="21117" y="2334"/>
                  <a:pt x="21125" y="2321"/>
                  <a:pt x="21305" y="2256"/>
                </a:cubicBezTo>
                <a:cubicBezTo>
                  <a:pt x="21507" y="2184"/>
                  <a:pt x="21508" y="2182"/>
                  <a:pt x="21274" y="2182"/>
                </a:cubicBezTo>
                <a:cubicBezTo>
                  <a:pt x="21143" y="2182"/>
                  <a:pt x="21007" y="2159"/>
                  <a:pt x="20972" y="2130"/>
                </a:cubicBezTo>
                <a:cubicBezTo>
                  <a:pt x="20897" y="2067"/>
                  <a:pt x="21135" y="1960"/>
                  <a:pt x="21305" y="1981"/>
                </a:cubicBezTo>
                <a:cubicBezTo>
                  <a:pt x="21370" y="1989"/>
                  <a:pt x="21428" y="1960"/>
                  <a:pt x="21436" y="1912"/>
                </a:cubicBezTo>
                <a:cubicBezTo>
                  <a:pt x="21448" y="1853"/>
                  <a:pt x="21407" y="1831"/>
                  <a:pt x="21305" y="1844"/>
                </a:cubicBezTo>
                <a:cubicBezTo>
                  <a:pt x="21078" y="1872"/>
                  <a:pt x="21002" y="1798"/>
                  <a:pt x="21189" y="1731"/>
                </a:cubicBezTo>
                <a:cubicBezTo>
                  <a:pt x="21301" y="1691"/>
                  <a:pt x="21324" y="1653"/>
                  <a:pt x="21258" y="1615"/>
                </a:cubicBezTo>
                <a:cubicBezTo>
                  <a:pt x="21145" y="1550"/>
                  <a:pt x="21202" y="1421"/>
                  <a:pt x="21375" y="1354"/>
                </a:cubicBezTo>
                <a:cubicBezTo>
                  <a:pt x="21520" y="1297"/>
                  <a:pt x="21494" y="741"/>
                  <a:pt x="21344" y="680"/>
                </a:cubicBezTo>
                <a:cubicBezTo>
                  <a:pt x="21286" y="656"/>
                  <a:pt x="21237" y="530"/>
                  <a:pt x="21235" y="399"/>
                </a:cubicBezTo>
                <a:cubicBezTo>
                  <a:pt x="21232" y="167"/>
                  <a:pt x="21101" y="0"/>
                  <a:pt x="20918" y="0"/>
                </a:cubicBezTo>
                <a:close/>
                <a:moveTo>
                  <a:pt x="491" y="2127"/>
                </a:moveTo>
                <a:cubicBezTo>
                  <a:pt x="521" y="2129"/>
                  <a:pt x="550" y="2134"/>
                  <a:pt x="568" y="2143"/>
                </a:cubicBezTo>
                <a:cubicBezTo>
                  <a:pt x="603" y="2162"/>
                  <a:pt x="586" y="2187"/>
                  <a:pt x="529" y="2198"/>
                </a:cubicBezTo>
                <a:cubicBezTo>
                  <a:pt x="473" y="2210"/>
                  <a:pt x="402" y="2203"/>
                  <a:pt x="367" y="2185"/>
                </a:cubicBezTo>
                <a:cubicBezTo>
                  <a:pt x="332" y="2166"/>
                  <a:pt x="349" y="2144"/>
                  <a:pt x="405" y="2132"/>
                </a:cubicBezTo>
                <a:cubicBezTo>
                  <a:pt x="434" y="2127"/>
                  <a:pt x="460" y="2125"/>
                  <a:pt x="491" y="2127"/>
                </a:cubicBezTo>
                <a:close/>
                <a:moveTo>
                  <a:pt x="142" y="3327"/>
                </a:moveTo>
                <a:cubicBezTo>
                  <a:pt x="92" y="3334"/>
                  <a:pt x="59" y="3350"/>
                  <a:pt x="34" y="3376"/>
                </a:cubicBezTo>
                <a:cubicBezTo>
                  <a:pt x="16" y="3394"/>
                  <a:pt x="54" y="3412"/>
                  <a:pt x="57" y="3431"/>
                </a:cubicBezTo>
                <a:cubicBezTo>
                  <a:pt x="55" y="3415"/>
                  <a:pt x="81" y="3395"/>
                  <a:pt x="158" y="3357"/>
                </a:cubicBezTo>
                <a:cubicBezTo>
                  <a:pt x="185" y="3344"/>
                  <a:pt x="214" y="3336"/>
                  <a:pt x="243" y="3327"/>
                </a:cubicBezTo>
                <a:cubicBezTo>
                  <a:pt x="210" y="3327"/>
                  <a:pt x="166" y="3323"/>
                  <a:pt x="142" y="3327"/>
                </a:cubicBezTo>
                <a:close/>
                <a:moveTo>
                  <a:pt x="57" y="3431"/>
                </a:moveTo>
                <a:cubicBezTo>
                  <a:pt x="57" y="3434"/>
                  <a:pt x="53" y="3439"/>
                  <a:pt x="57" y="3442"/>
                </a:cubicBezTo>
                <a:cubicBezTo>
                  <a:pt x="56" y="3438"/>
                  <a:pt x="58" y="3435"/>
                  <a:pt x="57" y="3431"/>
                </a:cubicBezTo>
                <a:close/>
                <a:moveTo>
                  <a:pt x="57" y="3442"/>
                </a:moveTo>
                <a:cubicBezTo>
                  <a:pt x="85" y="3519"/>
                  <a:pt x="213" y="3594"/>
                  <a:pt x="374" y="3574"/>
                </a:cubicBezTo>
                <a:cubicBezTo>
                  <a:pt x="424" y="3568"/>
                  <a:pt x="487" y="3567"/>
                  <a:pt x="545" y="3569"/>
                </a:cubicBezTo>
                <a:cubicBezTo>
                  <a:pt x="537" y="3549"/>
                  <a:pt x="416" y="3513"/>
                  <a:pt x="266" y="3489"/>
                </a:cubicBezTo>
                <a:cubicBezTo>
                  <a:pt x="137" y="3468"/>
                  <a:pt x="77" y="3458"/>
                  <a:pt x="57" y="3442"/>
                </a:cubicBezTo>
                <a:close/>
                <a:moveTo>
                  <a:pt x="220" y="5751"/>
                </a:moveTo>
                <a:cubicBezTo>
                  <a:pt x="271" y="5780"/>
                  <a:pt x="361" y="5800"/>
                  <a:pt x="483" y="5814"/>
                </a:cubicBezTo>
                <a:cubicBezTo>
                  <a:pt x="482" y="5811"/>
                  <a:pt x="484" y="5809"/>
                  <a:pt x="483" y="5806"/>
                </a:cubicBezTo>
                <a:cubicBezTo>
                  <a:pt x="475" y="5777"/>
                  <a:pt x="370" y="5751"/>
                  <a:pt x="250" y="5751"/>
                </a:cubicBezTo>
                <a:cubicBezTo>
                  <a:pt x="238" y="5751"/>
                  <a:pt x="230" y="5751"/>
                  <a:pt x="220" y="5751"/>
                </a:cubicBezTo>
                <a:close/>
                <a:moveTo>
                  <a:pt x="21119" y="7077"/>
                </a:moveTo>
                <a:cubicBezTo>
                  <a:pt x="21168" y="7077"/>
                  <a:pt x="21218" y="7080"/>
                  <a:pt x="21258" y="7088"/>
                </a:cubicBezTo>
                <a:cubicBezTo>
                  <a:pt x="21322" y="7101"/>
                  <a:pt x="21347" y="7125"/>
                  <a:pt x="21312" y="7143"/>
                </a:cubicBezTo>
                <a:cubicBezTo>
                  <a:pt x="21230" y="7187"/>
                  <a:pt x="20964" y="7185"/>
                  <a:pt x="20879" y="7140"/>
                </a:cubicBezTo>
                <a:cubicBezTo>
                  <a:pt x="20817" y="7108"/>
                  <a:pt x="20971" y="7077"/>
                  <a:pt x="21119" y="7077"/>
                </a:cubicBezTo>
                <a:close/>
                <a:moveTo>
                  <a:pt x="20987" y="8291"/>
                </a:moveTo>
                <a:cubicBezTo>
                  <a:pt x="21047" y="8287"/>
                  <a:pt x="21114" y="8322"/>
                  <a:pt x="21134" y="8368"/>
                </a:cubicBezTo>
                <a:cubicBezTo>
                  <a:pt x="21180" y="8471"/>
                  <a:pt x="20969" y="8549"/>
                  <a:pt x="20871" y="8467"/>
                </a:cubicBezTo>
                <a:cubicBezTo>
                  <a:pt x="20785" y="8394"/>
                  <a:pt x="20848" y="8299"/>
                  <a:pt x="20987" y="8291"/>
                </a:cubicBezTo>
                <a:close/>
                <a:moveTo>
                  <a:pt x="11923" y="8698"/>
                </a:moveTo>
                <a:cubicBezTo>
                  <a:pt x="12038" y="8699"/>
                  <a:pt x="12138" y="8729"/>
                  <a:pt x="12078" y="8761"/>
                </a:cubicBezTo>
                <a:cubicBezTo>
                  <a:pt x="12044" y="8779"/>
                  <a:pt x="11976" y="8794"/>
                  <a:pt x="11923" y="8794"/>
                </a:cubicBezTo>
                <a:cubicBezTo>
                  <a:pt x="11771" y="8794"/>
                  <a:pt x="11686" y="8730"/>
                  <a:pt x="11807" y="8706"/>
                </a:cubicBezTo>
                <a:cubicBezTo>
                  <a:pt x="11843" y="8699"/>
                  <a:pt x="11885" y="8697"/>
                  <a:pt x="11923" y="8698"/>
                </a:cubicBezTo>
                <a:close/>
                <a:moveTo>
                  <a:pt x="26" y="8764"/>
                </a:moveTo>
                <a:cubicBezTo>
                  <a:pt x="-16" y="8776"/>
                  <a:pt x="-9" y="8792"/>
                  <a:pt x="96" y="8813"/>
                </a:cubicBezTo>
                <a:cubicBezTo>
                  <a:pt x="125" y="8819"/>
                  <a:pt x="127" y="8825"/>
                  <a:pt x="134" y="8832"/>
                </a:cubicBezTo>
                <a:cubicBezTo>
                  <a:pt x="79" y="8806"/>
                  <a:pt x="57" y="8786"/>
                  <a:pt x="26" y="8764"/>
                </a:cubicBezTo>
                <a:close/>
                <a:moveTo>
                  <a:pt x="21127" y="9581"/>
                </a:moveTo>
                <a:cubicBezTo>
                  <a:pt x="21157" y="9583"/>
                  <a:pt x="21179" y="9591"/>
                  <a:pt x="21196" y="9600"/>
                </a:cubicBezTo>
                <a:cubicBezTo>
                  <a:pt x="21231" y="9619"/>
                  <a:pt x="21214" y="9641"/>
                  <a:pt x="21158" y="9653"/>
                </a:cubicBezTo>
                <a:cubicBezTo>
                  <a:pt x="21101" y="9664"/>
                  <a:pt x="21030" y="9660"/>
                  <a:pt x="20995" y="9642"/>
                </a:cubicBezTo>
                <a:cubicBezTo>
                  <a:pt x="20960" y="9623"/>
                  <a:pt x="20977" y="9598"/>
                  <a:pt x="21034" y="9586"/>
                </a:cubicBezTo>
                <a:cubicBezTo>
                  <a:pt x="21062" y="9581"/>
                  <a:pt x="21096" y="9579"/>
                  <a:pt x="21127" y="9581"/>
                </a:cubicBezTo>
                <a:close/>
                <a:moveTo>
                  <a:pt x="2859" y="15282"/>
                </a:moveTo>
                <a:cubicBezTo>
                  <a:pt x="2841" y="15280"/>
                  <a:pt x="2799" y="15282"/>
                  <a:pt x="2750" y="15288"/>
                </a:cubicBezTo>
                <a:cubicBezTo>
                  <a:pt x="2658" y="15299"/>
                  <a:pt x="2588" y="15313"/>
                  <a:pt x="2588" y="15321"/>
                </a:cubicBezTo>
                <a:cubicBezTo>
                  <a:pt x="2588" y="15349"/>
                  <a:pt x="2795" y="15335"/>
                  <a:pt x="2859" y="15301"/>
                </a:cubicBezTo>
                <a:cubicBezTo>
                  <a:pt x="2878" y="15291"/>
                  <a:pt x="2877" y="15285"/>
                  <a:pt x="2859" y="15282"/>
                </a:cubicBezTo>
                <a:close/>
                <a:moveTo>
                  <a:pt x="17457" y="19836"/>
                </a:moveTo>
                <a:cubicBezTo>
                  <a:pt x="17398" y="19836"/>
                  <a:pt x="17349" y="19852"/>
                  <a:pt x="17349" y="19872"/>
                </a:cubicBezTo>
                <a:cubicBezTo>
                  <a:pt x="17349" y="19891"/>
                  <a:pt x="17398" y="19908"/>
                  <a:pt x="17457" y="19908"/>
                </a:cubicBezTo>
                <a:cubicBezTo>
                  <a:pt x="17517" y="19908"/>
                  <a:pt x="17566" y="19891"/>
                  <a:pt x="17566" y="19872"/>
                </a:cubicBezTo>
                <a:cubicBezTo>
                  <a:pt x="17566" y="19852"/>
                  <a:pt x="17517" y="19836"/>
                  <a:pt x="17457" y="19836"/>
                </a:cubicBezTo>
                <a:close/>
                <a:moveTo>
                  <a:pt x="13107" y="21525"/>
                </a:moveTo>
                <a:cubicBezTo>
                  <a:pt x="13051" y="21525"/>
                  <a:pt x="13006" y="21542"/>
                  <a:pt x="13006" y="21561"/>
                </a:cubicBezTo>
                <a:cubicBezTo>
                  <a:pt x="13006" y="21581"/>
                  <a:pt x="13084" y="21597"/>
                  <a:pt x="13177" y="21597"/>
                </a:cubicBezTo>
                <a:cubicBezTo>
                  <a:pt x="13270" y="21597"/>
                  <a:pt x="13314" y="21581"/>
                  <a:pt x="13277" y="21561"/>
                </a:cubicBezTo>
                <a:cubicBezTo>
                  <a:pt x="13240" y="21542"/>
                  <a:pt x="13163" y="21525"/>
                  <a:pt x="13107" y="21525"/>
                </a:cubicBezTo>
                <a:close/>
              </a:path>
            </a:pathLst>
          </a:custGeom>
          <a:ln w="3175">
            <a:miter lim="400000"/>
          </a:ln>
        </p:spPr>
      </p:pic>
      <p:grpSp>
        <p:nvGrpSpPr>
          <p:cNvPr id="342" name="Groepeer"/>
          <p:cNvGrpSpPr/>
          <p:nvPr/>
        </p:nvGrpSpPr>
        <p:grpSpPr>
          <a:xfrm>
            <a:off x="15467697" y="9243014"/>
            <a:ext cx="7164956" cy="2498435"/>
            <a:chOff x="0" y="0"/>
            <a:chExt cx="7164954" cy="2498433"/>
          </a:xfrm>
        </p:grpSpPr>
        <p:sp>
          <p:nvSpPr>
            <p:cNvPr id="336" name="Vorm"/>
            <p:cNvSpPr/>
            <p:nvPr/>
          </p:nvSpPr>
          <p:spPr>
            <a:xfrm>
              <a:off x="1945602" y="34174"/>
              <a:ext cx="1576104" cy="132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Vorm"/>
            <p:cNvSpPr/>
            <p:nvPr/>
          </p:nvSpPr>
          <p:spPr>
            <a:xfrm flipH="1">
              <a:off x="3539595" y="-1"/>
              <a:ext cx="1576104" cy="13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Vorm"/>
            <p:cNvSpPr/>
            <p:nvPr/>
          </p:nvSpPr>
          <p:spPr>
            <a:xfrm>
              <a:off x="836922" y="419783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Vorm"/>
            <p:cNvSpPr/>
            <p:nvPr/>
          </p:nvSpPr>
          <p:spPr>
            <a:xfrm>
              <a:off x="-1" y="1206943"/>
              <a:ext cx="1434882" cy="129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Vorm"/>
            <p:cNvSpPr/>
            <p:nvPr/>
          </p:nvSpPr>
          <p:spPr>
            <a:xfrm flipH="1">
              <a:off x="5065639" y="409160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Vorm"/>
            <p:cNvSpPr/>
            <p:nvPr/>
          </p:nvSpPr>
          <p:spPr>
            <a:xfrm flipH="1">
              <a:off x="5730074" y="1135404"/>
              <a:ext cx="1434881" cy="129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43" name="_DSC0051.jpg" descr="_DSC0051.jpg"/>
          <p:cNvPicPr>
            <a:picLocks/>
          </p:cNvPicPr>
          <p:nvPr/>
        </p:nvPicPr>
        <p:blipFill>
          <a:blip r:embed="rId35"/>
          <a:srcRect l="85181" t="18904" r="5636" b="50546"/>
          <a:stretch>
            <a:fillRect/>
          </a:stretch>
        </p:blipFill>
        <p:spPr>
          <a:xfrm rot="29603">
            <a:off x="13883509" y="7088884"/>
            <a:ext cx="489152" cy="983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576" extrusionOk="0">
                <a:moveTo>
                  <a:pt x="16332" y="36"/>
                </a:moveTo>
                <a:cubicBezTo>
                  <a:pt x="16046" y="88"/>
                  <a:pt x="15404" y="381"/>
                  <a:pt x="15199" y="502"/>
                </a:cubicBezTo>
                <a:cubicBezTo>
                  <a:pt x="14908" y="676"/>
                  <a:pt x="14397" y="1214"/>
                  <a:pt x="14161" y="1412"/>
                </a:cubicBezTo>
                <a:cubicBezTo>
                  <a:pt x="13810" y="1706"/>
                  <a:pt x="12868" y="2442"/>
                  <a:pt x="12508" y="2733"/>
                </a:cubicBezTo>
                <a:cubicBezTo>
                  <a:pt x="12081" y="3079"/>
                  <a:pt x="11036" y="3973"/>
                  <a:pt x="10582" y="4308"/>
                </a:cubicBezTo>
                <a:cubicBezTo>
                  <a:pt x="10111" y="4657"/>
                  <a:pt x="8869" y="5538"/>
                  <a:pt x="8293" y="5841"/>
                </a:cubicBezTo>
                <a:cubicBezTo>
                  <a:pt x="7945" y="6025"/>
                  <a:pt x="6951" y="6444"/>
                  <a:pt x="6527" y="6580"/>
                </a:cubicBezTo>
                <a:cubicBezTo>
                  <a:pt x="6213" y="6681"/>
                  <a:pt x="5172" y="6818"/>
                  <a:pt x="4978" y="6952"/>
                </a:cubicBezTo>
                <a:cubicBezTo>
                  <a:pt x="4784" y="7086"/>
                  <a:pt x="4813" y="7611"/>
                  <a:pt x="4751" y="7797"/>
                </a:cubicBezTo>
                <a:cubicBezTo>
                  <a:pt x="4476" y="8620"/>
                  <a:pt x="3629" y="10709"/>
                  <a:pt x="3242" y="11520"/>
                </a:cubicBezTo>
                <a:cubicBezTo>
                  <a:pt x="2914" y="12209"/>
                  <a:pt x="1912" y="13941"/>
                  <a:pt x="1550" y="14626"/>
                </a:cubicBezTo>
                <a:cubicBezTo>
                  <a:pt x="1211" y="15270"/>
                  <a:pt x="-275" y="17007"/>
                  <a:pt x="45" y="17557"/>
                </a:cubicBezTo>
                <a:cubicBezTo>
                  <a:pt x="187" y="17800"/>
                  <a:pt x="1559" y="18275"/>
                  <a:pt x="1996" y="18471"/>
                </a:cubicBezTo>
                <a:cubicBezTo>
                  <a:pt x="2362" y="18635"/>
                  <a:pt x="3321" y="19039"/>
                  <a:pt x="3702" y="19194"/>
                </a:cubicBezTo>
                <a:cubicBezTo>
                  <a:pt x="4185" y="19392"/>
                  <a:pt x="5436" y="19883"/>
                  <a:pt x="5945" y="20064"/>
                </a:cubicBezTo>
                <a:cubicBezTo>
                  <a:pt x="6625" y="20305"/>
                  <a:pt x="8375" y="20921"/>
                  <a:pt x="9124" y="21094"/>
                </a:cubicBezTo>
                <a:cubicBezTo>
                  <a:pt x="9790" y="21248"/>
                  <a:pt x="11641" y="21582"/>
                  <a:pt x="12346" y="21576"/>
                </a:cubicBezTo>
                <a:cubicBezTo>
                  <a:pt x="12898" y="21572"/>
                  <a:pt x="14386" y="21324"/>
                  <a:pt x="14844" y="21165"/>
                </a:cubicBezTo>
                <a:cubicBezTo>
                  <a:pt x="15443" y="20958"/>
                  <a:pt x="16631" y="20147"/>
                  <a:pt x="17015" y="19824"/>
                </a:cubicBezTo>
                <a:cubicBezTo>
                  <a:pt x="17573" y="19356"/>
                  <a:pt x="18666" y="18031"/>
                  <a:pt x="18928" y="17501"/>
                </a:cubicBezTo>
                <a:cubicBezTo>
                  <a:pt x="19281" y="16788"/>
                  <a:pt x="19954" y="14885"/>
                  <a:pt x="20080" y="14145"/>
                </a:cubicBezTo>
                <a:cubicBezTo>
                  <a:pt x="20189" y="13505"/>
                  <a:pt x="20401" y="11868"/>
                  <a:pt x="20514" y="11228"/>
                </a:cubicBezTo>
                <a:cubicBezTo>
                  <a:pt x="20647" y="10467"/>
                  <a:pt x="21042" y="8537"/>
                  <a:pt x="21215" y="7778"/>
                </a:cubicBezTo>
                <a:cubicBezTo>
                  <a:pt x="21325" y="7296"/>
                  <a:pt x="21297" y="6064"/>
                  <a:pt x="21264" y="5585"/>
                </a:cubicBezTo>
                <a:cubicBezTo>
                  <a:pt x="21226" y="5036"/>
                  <a:pt x="20559" y="3647"/>
                  <a:pt x="20289" y="3109"/>
                </a:cubicBezTo>
                <a:cubicBezTo>
                  <a:pt x="20071" y="2676"/>
                  <a:pt x="19491" y="1559"/>
                  <a:pt x="19098" y="1164"/>
                </a:cubicBezTo>
                <a:cubicBezTo>
                  <a:pt x="18825" y="891"/>
                  <a:pt x="17926" y="155"/>
                  <a:pt x="17437" y="31"/>
                </a:cubicBezTo>
                <a:cubicBezTo>
                  <a:pt x="17242" y="-18"/>
                  <a:pt x="16550" y="-3"/>
                  <a:pt x="16332" y="36"/>
                </a:cubicBezTo>
                <a:close/>
              </a:path>
            </a:pathLst>
          </a:custGeom>
          <a:ln w="12700"/>
        </p:spPr>
      </p:pic>
      <p:pic>
        <p:nvPicPr>
          <p:cNvPr id="344" name="_DSC0051.jpg" descr="_DSC0051.jpg"/>
          <p:cNvPicPr>
            <a:picLocks/>
          </p:cNvPicPr>
          <p:nvPr/>
        </p:nvPicPr>
        <p:blipFill>
          <a:blip r:embed="rId35"/>
          <a:srcRect l="82588" t="17782" r="5719" b="54284"/>
          <a:stretch>
            <a:fillRect/>
          </a:stretch>
        </p:blipFill>
        <p:spPr>
          <a:xfrm rot="266494">
            <a:off x="13317961" y="7060389"/>
            <a:ext cx="706732" cy="114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524" extrusionOk="0">
                <a:moveTo>
                  <a:pt x="17209" y="6"/>
                </a:moveTo>
                <a:cubicBezTo>
                  <a:pt x="16830" y="-41"/>
                  <a:pt x="15719" y="221"/>
                  <a:pt x="15324" y="322"/>
                </a:cubicBezTo>
                <a:cubicBezTo>
                  <a:pt x="14716" y="477"/>
                  <a:pt x="13253" y="1012"/>
                  <a:pt x="12708" y="1244"/>
                </a:cubicBezTo>
                <a:cubicBezTo>
                  <a:pt x="12150" y="1480"/>
                  <a:pt x="10819" y="2169"/>
                  <a:pt x="10321" y="2454"/>
                </a:cubicBezTo>
                <a:cubicBezTo>
                  <a:pt x="9711" y="2804"/>
                  <a:pt x="8190" y="3738"/>
                  <a:pt x="7694" y="4149"/>
                </a:cubicBezTo>
                <a:cubicBezTo>
                  <a:pt x="7447" y="4354"/>
                  <a:pt x="7024" y="4967"/>
                  <a:pt x="6762" y="5162"/>
                </a:cubicBezTo>
                <a:cubicBezTo>
                  <a:pt x="6457" y="5387"/>
                  <a:pt x="5450" y="5847"/>
                  <a:pt x="5079" y="6038"/>
                </a:cubicBezTo>
                <a:cubicBezTo>
                  <a:pt x="4684" y="6242"/>
                  <a:pt x="3635" y="6730"/>
                  <a:pt x="3281" y="6958"/>
                </a:cubicBezTo>
                <a:cubicBezTo>
                  <a:pt x="3058" y="7102"/>
                  <a:pt x="2580" y="7523"/>
                  <a:pt x="2386" y="7684"/>
                </a:cubicBezTo>
                <a:cubicBezTo>
                  <a:pt x="2167" y="7865"/>
                  <a:pt x="1649" y="8354"/>
                  <a:pt x="1394" y="8512"/>
                </a:cubicBezTo>
                <a:cubicBezTo>
                  <a:pt x="1142" y="8668"/>
                  <a:pt x="217" y="8937"/>
                  <a:pt x="86" y="9115"/>
                </a:cubicBezTo>
                <a:cubicBezTo>
                  <a:pt x="-189" y="9490"/>
                  <a:pt x="273" y="10786"/>
                  <a:pt x="353" y="11255"/>
                </a:cubicBezTo>
                <a:cubicBezTo>
                  <a:pt x="451" y="11830"/>
                  <a:pt x="887" y="13279"/>
                  <a:pt x="905" y="13853"/>
                </a:cubicBezTo>
                <a:cubicBezTo>
                  <a:pt x="927" y="14539"/>
                  <a:pt x="508" y="16292"/>
                  <a:pt x="441" y="16981"/>
                </a:cubicBezTo>
                <a:cubicBezTo>
                  <a:pt x="395" y="17451"/>
                  <a:pt x="46" y="18754"/>
                  <a:pt x="347" y="19123"/>
                </a:cubicBezTo>
                <a:cubicBezTo>
                  <a:pt x="533" y="19351"/>
                  <a:pt x="1704" y="19724"/>
                  <a:pt x="2100" y="19878"/>
                </a:cubicBezTo>
                <a:cubicBezTo>
                  <a:pt x="2462" y="20019"/>
                  <a:pt x="3402" y="20356"/>
                  <a:pt x="3786" y="20471"/>
                </a:cubicBezTo>
                <a:cubicBezTo>
                  <a:pt x="4260" y="20613"/>
                  <a:pt x="5506" y="20928"/>
                  <a:pt x="6008" y="21024"/>
                </a:cubicBezTo>
                <a:cubicBezTo>
                  <a:pt x="6667" y="21150"/>
                  <a:pt x="8395" y="21390"/>
                  <a:pt x="9079" y="21445"/>
                </a:cubicBezTo>
                <a:cubicBezTo>
                  <a:pt x="9659" y="21492"/>
                  <a:pt x="11159" y="21519"/>
                  <a:pt x="11746" y="21518"/>
                </a:cubicBezTo>
                <a:cubicBezTo>
                  <a:pt x="12364" y="21518"/>
                  <a:pt x="14005" y="21559"/>
                  <a:pt x="14562" y="21434"/>
                </a:cubicBezTo>
                <a:cubicBezTo>
                  <a:pt x="14848" y="21371"/>
                  <a:pt x="15493" y="21027"/>
                  <a:pt x="15721" y="20891"/>
                </a:cubicBezTo>
                <a:cubicBezTo>
                  <a:pt x="16234" y="20584"/>
                  <a:pt x="17395" y="19693"/>
                  <a:pt x="17761" y="19314"/>
                </a:cubicBezTo>
                <a:cubicBezTo>
                  <a:pt x="18020" y="19047"/>
                  <a:pt x="18519" y="18295"/>
                  <a:pt x="18667" y="17995"/>
                </a:cubicBezTo>
                <a:cubicBezTo>
                  <a:pt x="19002" y="17318"/>
                  <a:pt x="19444" y="15516"/>
                  <a:pt x="19679" y="14819"/>
                </a:cubicBezTo>
                <a:cubicBezTo>
                  <a:pt x="19863" y="14273"/>
                  <a:pt x="20423" y="12896"/>
                  <a:pt x="20562" y="12346"/>
                </a:cubicBezTo>
                <a:cubicBezTo>
                  <a:pt x="20695" y="11817"/>
                  <a:pt x="20853" y="10448"/>
                  <a:pt x="20920" y="9914"/>
                </a:cubicBezTo>
                <a:cubicBezTo>
                  <a:pt x="21010" y="9195"/>
                  <a:pt x="21200" y="7370"/>
                  <a:pt x="21247" y="6650"/>
                </a:cubicBezTo>
                <a:cubicBezTo>
                  <a:pt x="21282" y="6123"/>
                  <a:pt x="21411" y="4768"/>
                  <a:pt x="21321" y="4246"/>
                </a:cubicBezTo>
                <a:cubicBezTo>
                  <a:pt x="21251" y="3846"/>
                  <a:pt x="20883" y="2821"/>
                  <a:pt x="20640" y="2449"/>
                </a:cubicBezTo>
                <a:cubicBezTo>
                  <a:pt x="20408" y="2095"/>
                  <a:pt x="19585" y="1229"/>
                  <a:pt x="19178" y="945"/>
                </a:cubicBezTo>
                <a:cubicBezTo>
                  <a:pt x="18821" y="696"/>
                  <a:pt x="17687" y="64"/>
                  <a:pt x="17209" y="6"/>
                </a:cubicBezTo>
                <a:close/>
              </a:path>
            </a:pathLst>
          </a:custGeom>
          <a:ln w="12700"/>
        </p:spPr>
      </p:pic>
      <p:pic>
        <p:nvPicPr>
          <p:cNvPr id="345" name="_DSC0051.jpg" descr="_DSC0051.jpg"/>
          <p:cNvPicPr>
            <a:picLocks/>
          </p:cNvPicPr>
          <p:nvPr/>
        </p:nvPicPr>
        <p:blipFill>
          <a:blip r:embed="rId35"/>
          <a:srcRect l="69648" t="21020" r="18210" b="49109"/>
          <a:stretch>
            <a:fillRect/>
          </a:stretch>
        </p:blipFill>
        <p:spPr>
          <a:xfrm rot="21540000">
            <a:off x="12750315" y="7315311"/>
            <a:ext cx="651088" cy="93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77" extrusionOk="0">
                <a:moveTo>
                  <a:pt x="14713" y="0"/>
                </a:moveTo>
                <a:cubicBezTo>
                  <a:pt x="13684" y="-17"/>
                  <a:pt x="10940" y="890"/>
                  <a:pt x="9991" y="1278"/>
                </a:cubicBezTo>
                <a:cubicBezTo>
                  <a:pt x="8962" y="1698"/>
                  <a:pt x="6588" y="3121"/>
                  <a:pt x="5751" y="3722"/>
                </a:cubicBezTo>
                <a:cubicBezTo>
                  <a:pt x="5024" y="4244"/>
                  <a:pt x="3286" y="5706"/>
                  <a:pt x="2816" y="6347"/>
                </a:cubicBezTo>
                <a:cubicBezTo>
                  <a:pt x="2232" y="7143"/>
                  <a:pt x="1469" y="9439"/>
                  <a:pt x="1158" y="10322"/>
                </a:cubicBezTo>
                <a:cubicBezTo>
                  <a:pt x="853" y="11188"/>
                  <a:pt x="89" y="13411"/>
                  <a:pt x="10" y="14294"/>
                </a:cubicBezTo>
                <a:cubicBezTo>
                  <a:pt x="-64" y="15130"/>
                  <a:pt x="274" y="17293"/>
                  <a:pt x="425" y="18130"/>
                </a:cubicBezTo>
                <a:cubicBezTo>
                  <a:pt x="499" y="18539"/>
                  <a:pt x="635" y="19629"/>
                  <a:pt x="903" y="19974"/>
                </a:cubicBezTo>
                <a:cubicBezTo>
                  <a:pt x="1138" y="20275"/>
                  <a:pt x="2174" y="20946"/>
                  <a:pt x="2617" y="21101"/>
                </a:cubicBezTo>
                <a:cubicBezTo>
                  <a:pt x="3283" y="21333"/>
                  <a:pt x="5321" y="21475"/>
                  <a:pt x="6092" y="21527"/>
                </a:cubicBezTo>
                <a:cubicBezTo>
                  <a:pt x="6888" y="21580"/>
                  <a:pt x="8930" y="21583"/>
                  <a:pt x="9732" y="21571"/>
                </a:cubicBezTo>
                <a:cubicBezTo>
                  <a:pt x="10422" y="21562"/>
                  <a:pt x="12195" y="21536"/>
                  <a:pt x="12867" y="21445"/>
                </a:cubicBezTo>
                <a:cubicBezTo>
                  <a:pt x="13874" y="21309"/>
                  <a:pt x="16538" y="20800"/>
                  <a:pt x="17334" y="20393"/>
                </a:cubicBezTo>
                <a:cubicBezTo>
                  <a:pt x="17793" y="20159"/>
                  <a:pt x="18620" y="19222"/>
                  <a:pt x="18931" y="18868"/>
                </a:cubicBezTo>
                <a:cubicBezTo>
                  <a:pt x="19317" y="18428"/>
                  <a:pt x="20228" y="17260"/>
                  <a:pt x="20451" y="16774"/>
                </a:cubicBezTo>
                <a:cubicBezTo>
                  <a:pt x="20839" y="15928"/>
                  <a:pt x="21230" y="13620"/>
                  <a:pt x="21338" y="12725"/>
                </a:cubicBezTo>
                <a:cubicBezTo>
                  <a:pt x="21462" y="11707"/>
                  <a:pt x="21536" y="9094"/>
                  <a:pt x="21455" y="8073"/>
                </a:cubicBezTo>
                <a:cubicBezTo>
                  <a:pt x="21375" y="7079"/>
                  <a:pt x="21114" y="4469"/>
                  <a:pt x="20611" y="3565"/>
                </a:cubicBezTo>
                <a:cubicBezTo>
                  <a:pt x="20269" y="2950"/>
                  <a:pt x="18792" y="1453"/>
                  <a:pt x="18067" y="1038"/>
                </a:cubicBezTo>
                <a:cubicBezTo>
                  <a:pt x="17465" y="692"/>
                  <a:pt x="15460" y="13"/>
                  <a:pt x="14713" y="0"/>
                </a:cubicBezTo>
                <a:close/>
              </a:path>
            </a:pathLst>
          </a:custGeom>
          <a:ln w="12700"/>
        </p:spPr>
      </p:pic>
      <p:pic>
        <p:nvPicPr>
          <p:cNvPr id="346" name="_DSC0051.jpg" descr="_DSC0051.jpg"/>
          <p:cNvPicPr>
            <a:picLocks/>
          </p:cNvPicPr>
          <p:nvPr/>
        </p:nvPicPr>
        <p:blipFill>
          <a:blip r:embed="rId35"/>
          <a:srcRect l="50566" t="21762" r="31026" b="43078"/>
          <a:stretch>
            <a:fillRect/>
          </a:stretch>
        </p:blipFill>
        <p:spPr>
          <a:xfrm rot="59255">
            <a:off x="11770895" y="7252431"/>
            <a:ext cx="1019190" cy="1311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583" extrusionOk="0">
                <a:moveTo>
                  <a:pt x="12748" y="6"/>
                </a:moveTo>
                <a:cubicBezTo>
                  <a:pt x="12260" y="18"/>
                  <a:pt x="11766" y="41"/>
                  <a:pt x="11494" y="62"/>
                </a:cubicBezTo>
                <a:cubicBezTo>
                  <a:pt x="10796" y="116"/>
                  <a:pt x="8989" y="311"/>
                  <a:pt x="8349" y="510"/>
                </a:cubicBezTo>
                <a:cubicBezTo>
                  <a:pt x="7668" y="721"/>
                  <a:pt x="6064" y="1204"/>
                  <a:pt x="5494" y="1574"/>
                </a:cubicBezTo>
                <a:cubicBezTo>
                  <a:pt x="4860" y="1985"/>
                  <a:pt x="3134" y="3574"/>
                  <a:pt x="2646" y="4088"/>
                </a:cubicBezTo>
                <a:cubicBezTo>
                  <a:pt x="2110" y="4652"/>
                  <a:pt x="1164" y="6226"/>
                  <a:pt x="883" y="6882"/>
                </a:cubicBezTo>
                <a:cubicBezTo>
                  <a:pt x="536" y="7692"/>
                  <a:pt x="305" y="9928"/>
                  <a:pt x="216" y="10792"/>
                </a:cubicBezTo>
                <a:cubicBezTo>
                  <a:pt x="101" y="11917"/>
                  <a:pt x="-78" y="14809"/>
                  <a:pt x="37" y="15929"/>
                </a:cubicBezTo>
                <a:cubicBezTo>
                  <a:pt x="115" y="16692"/>
                  <a:pt x="522" y="18656"/>
                  <a:pt x="874" y="19361"/>
                </a:cubicBezTo>
                <a:cubicBezTo>
                  <a:pt x="1049" y="19712"/>
                  <a:pt x="1694" y="20403"/>
                  <a:pt x="2049" y="20646"/>
                </a:cubicBezTo>
                <a:cubicBezTo>
                  <a:pt x="2359" y="20857"/>
                  <a:pt x="3417" y="21197"/>
                  <a:pt x="3829" y="21282"/>
                </a:cubicBezTo>
                <a:cubicBezTo>
                  <a:pt x="4692" y="21460"/>
                  <a:pt x="7031" y="21556"/>
                  <a:pt x="7936" y="21579"/>
                </a:cubicBezTo>
                <a:cubicBezTo>
                  <a:pt x="8548" y="21595"/>
                  <a:pt x="10111" y="21562"/>
                  <a:pt x="10721" y="21522"/>
                </a:cubicBezTo>
                <a:cubicBezTo>
                  <a:pt x="11517" y="21470"/>
                  <a:pt x="13543" y="21239"/>
                  <a:pt x="14327" y="21121"/>
                </a:cubicBezTo>
                <a:cubicBezTo>
                  <a:pt x="15103" y="21004"/>
                  <a:pt x="17095" y="20683"/>
                  <a:pt x="17819" y="20453"/>
                </a:cubicBezTo>
                <a:cubicBezTo>
                  <a:pt x="18346" y="20286"/>
                  <a:pt x="19237" y="19944"/>
                  <a:pt x="19575" y="19619"/>
                </a:cubicBezTo>
                <a:cubicBezTo>
                  <a:pt x="19980" y="19229"/>
                  <a:pt x="20912" y="17825"/>
                  <a:pt x="21055" y="17306"/>
                </a:cubicBezTo>
                <a:cubicBezTo>
                  <a:pt x="21215" y="16725"/>
                  <a:pt x="21361" y="15199"/>
                  <a:pt x="21405" y="14603"/>
                </a:cubicBezTo>
                <a:cubicBezTo>
                  <a:pt x="21454" y="13952"/>
                  <a:pt x="21522" y="12285"/>
                  <a:pt x="21465" y="11636"/>
                </a:cubicBezTo>
                <a:cubicBezTo>
                  <a:pt x="21407" y="10967"/>
                  <a:pt x="21058" y="9269"/>
                  <a:pt x="20871" y="8613"/>
                </a:cubicBezTo>
                <a:cubicBezTo>
                  <a:pt x="20614" y="7705"/>
                  <a:pt x="19741" y="5423"/>
                  <a:pt x="19351" y="4543"/>
                </a:cubicBezTo>
                <a:cubicBezTo>
                  <a:pt x="19153" y="4098"/>
                  <a:pt x="18638" y="2950"/>
                  <a:pt x="18328" y="2551"/>
                </a:cubicBezTo>
                <a:cubicBezTo>
                  <a:pt x="17960" y="2079"/>
                  <a:pt x="16777" y="923"/>
                  <a:pt x="16201" y="620"/>
                </a:cubicBezTo>
                <a:cubicBezTo>
                  <a:pt x="15791" y="404"/>
                  <a:pt x="14488" y="90"/>
                  <a:pt x="13987" y="29"/>
                </a:cubicBezTo>
                <a:cubicBezTo>
                  <a:pt x="13721" y="-4"/>
                  <a:pt x="13236" y="-5"/>
                  <a:pt x="12748" y="6"/>
                </a:cubicBezTo>
                <a:close/>
              </a:path>
            </a:pathLst>
          </a:custGeom>
          <a:ln w="12700"/>
        </p:spPr>
      </p:pic>
      <p:pic>
        <p:nvPicPr>
          <p:cNvPr id="347" name="_DSC0051.jpg" descr="_DSC0051.jpg"/>
          <p:cNvPicPr>
            <a:picLocks/>
          </p:cNvPicPr>
          <p:nvPr/>
        </p:nvPicPr>
        <p:blipFill>
          <a:blip r:embed="rId35"/>
          <a:srcRect l="345" t="14261" r="89905" b="57929"/>
          <a:stretch>
            <a:fillRect/>
          </a:stretch>
        </p:blipFill>
        <p:spPr>
          <a:xfrm rot="21300000">
            <a:off x="9420176" y="6985082"/>
            <a:ext cx="447130" cy="995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65" extrusionOk="0">
                <a:moveTo>
                  <a:pt x="4597" y="11"/>
                </a:moveTo>
                <a:cubicBezTo>
                  <a:pt x="4914" y="30"/>
                  <a:pt x="5228" y="72"/>
                  <a:pt x="5441" y="131"/>
                </a:cubicBezTo>
                <a:cubicBezTo>
                  <a:pt x="6203" y="339"/>
                  <a:pt x="6633" y="927"/>
                  <a:pt x="7159" y="1272"/>
                </a:cubicBezTo>
                <a:cubicBezTo>
                  <a:pt x="8138" y="1913"/>
                  <a:pt x="9417" y="2727"/>
                  <a:pt x="10396" y="3368"/>
                </a:cubicBezTo>
                <a:cubicBezTo>
                  <a:pt x="11183" y="3883"/>
                  <a:pt x="12126" y="4569"/>
                  <a:pt x="12963" y="5067"/>
                </a:cubicBezTo>
                <a:cubicBezTo>
                  <a:pt x="13537" y="5409"/>
                  <a:pt x="14349" y="5834"/>
                  <a:pt x="14983" y="6154"/>
                </a:cubicBezTo>
                <a:cubicBezTo>
                  <a:pt x="15782" y="6558"/>
                  <a:pt x="17149" y="6980"/>
                  <a:pt x="17700" y="7448"/>
                </a:cubicBezTo>
                <a:cubicBezTo>
                  <a:pt x="18387" y="8031"/>
                  <a:pt x="18524" y="8938"/>
                  <a:pt x="18750" y="9602"/>
                </a:cubicBezTo>
                <a:cubicBezTo>
                  <a:pt x="19019" y="10391"/>
                  <a:pt x="19038" y="11427"/>
                  <a:pt x="19273" y="12218"/>
                </a:cubicBezTo>
                <a:cubicBezTo>
                  <a:pt x="19539" y="13111"/>
                  <a:pt x="20090" y="14257"/>
                  <a:pt x="20422" y="15146"/>
                </a:cubicBezTo>
                <a:cubicBezTo>
                  <a:pt x="20749" y="16019"/>
                  <a:pt x="21517" y="17147"/>
                  <a:pt x="21436" y="18023"/>
                </a:cubicBezTo>
                <a:cubicBezTo>
                  <a:pt x="21402" y="18390"/>
                  <a:pt x="21265" y="18917"/>
                  <a:pt x="20796" y="19207"/>
                </a:cubicBezTo>
                <a:cubicBezTo>
                  <a:pt x="20194" y="19579"/>
                  <a:pt x="18692" y="19769"/>
                  <a:pt x="17814" y="20040"/>
                </a:cubicBezTo>
                <a:cubicBezTo>
                  <a:pt x="17015" y="20287"/>
                  <a:pt x="16125" y="20700"/>
                  <a:pt x="15272" y="20902"/>
                </a:cubicBezTo>
                <a:cubicBezTo>
                  <a:pt x="14142" y="21170"/>
                  <a:pt x="12511" y="21414"/>
                  <a:pt x="11250" y="21514"/>
                </a:cubicBezTo>
                <a:cubicBezTo>
                  <a:pt x="10694" y="21558"/>
                  <a:pt x="9930" y="21592"/>
                  <a:pt x="9386" y="21535"/>
                </a:cubicBezTo>
                <a:cubicBezTo>
                  <a:pt x="8683" y="21461"/>
                  <a:pt x="7765" y="21248"/>
                  <a:pt x="7245" y="21026"/>
                </a:cubicBezTo>
                <a:cubicBezTo>
                  <a:pt x="6236" y="20593"/>
                  <a:pt x="5501" y="19785"/>
                  <a:pt x="4881" y="19212"/>
                </a:cubicBezTo>
                <a:cubicBezTo>
                  <a:pt x="4290" y="18667"/>
                  <a:pt x="3591" y="17942"/>
                  <a:pt x="3257" y="17356"/>
                </a:cubicBezTo>
                <a:cubicBezTo>
                  <a:pt x="2670" y="16327"/>
                  <a:pt x="2581" y="14934"/>
                  <a:pt x="2268" y="13877"/>
                </a:cubicBezTo>
                <a:cubicBezTo>
                  <a:pt x="1950" y="12806"/>
                  <a:pt x="1545" y="11424"/>
                  <a:pt x="1181" y="10356"/>
                </a:cubicBezTo>
                <a:cubicBezTo>
                  <a:pt x="863" y="9419"/>
                  <a:pt x="186" y="8226"/>
                  <a:pt x="43" y="7283"/>
                </a:cubicBezTo>
                <a:cubicBezTo>
                  <a:pt x="-83" y="6452"/>
                  <a:pt x="97" y="5371"/>
                  <a:pt x="217" y="4538"/>
                </a:cubicBezTo>
                <a:cubicBezTo>
                  <a:pt x="313" y="3877"/>
                  <a:pt x="388" y="3012"/>
                  <a:pt x="708" y="2367"/>
                </a:cubicBezTo>
                <a:cubicBezTo>
                  <a:pt x="889" y="2003"/>
                  <a:pt x="1211" y="1529"/>
                  <a:pt x="1616" y="1205"/>
                </a:cubicBezTo>
                <a:cubicBezTo>
                  <a:pt x="2109" y="809"/>
                  <a:pt x="2836" y="198"/>
                  <a:pt x="3723" y="38"/>
                </a:cubicBezTo>
                <a:cubicBezTo>
                  <a:pt x="3950" y="-3"/>
                  <a:pt x="4280" y="-8"/>
                  <a:pt x="4597" y="11"/>
                </a:cubicBezTo>
                <a:close/>
              </a:path>
            </a:pathLst>
          </a:custGeom>
          <a:ln w="12700"/>
        </p:spPr>
      </p:pic>
      <p:pic>
        <p:nvPicPr>
          <p:cNvPr id="348" name="_DSC0051.jpg" descr="_DSC0051.jpg"/>
          <p:cNvPicPr>
            <a:picLocks/>
          </p:cNvPicPr>
          <p:nvPr/>
        </p:nvPicPr>
        <p:blipFill>
          <a:blip r:embed="rId35"/>
          <a:srcRect l="6405" t="17067" r="82710" b="53426"/>
          <a:stretch>
            <a:fillRect/>
          </a:stretch>
        </p:blipFill>
        <p:spPr>
          <a:xfrm rot="21480000">
            <a:off x="9659315" y="7060538"/>
            <a:ext cx="637409" cy="1169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578" extrusionOk="0">
                <a:moveTo>
                  <a:pt x="4979" y="17"/>
                </a:moveTo>
                <a:cubicBezTo>
                  <a:pt x="4561" y="119"/>
                  <a:pt x="3805" y="768"/>
                  <a:pt x="3487" y="985"/>
                </a:cubicBezTo>
                <a:cubicBezTo>
                  <a:pt x="3120" y="1235"/>
                  <a:pt x="2153" y="1864"/>
                  <a:pt x="1876" y="2142"/>
                </a:cubicBezTo>
                <a:cubicBezTo>
                  <a:pt x="1657" y="2362"/>
                  <a:pt x="1287" y="2983"/>
                  <a:pt x="1165" y="3227"/>
                </a:cubicBezTo>
                <a:cubicBezTo>
                  <a:pt x="823" y="3910"/>
                  <a:pt x="148" y="5690"/>
                  <a:pt x="41" y="6394"/>
                </a:cubicBezTo>
                <a:cubicBezTo>
                  <a:pt x="-84" y="7215"/>
                  <a:pt x="111" y="9338"/>
                  <a:pt x="215" y="10164"/>
                </a:cubicBezTo>
                <a:cubicBezTo>
                  <a:pt x="297" y="10815"/>
                  <a:pt x="612" y="12466"/>
                  <a:pt x="816" y="13108"/>
                </a:cubicBezTo>
                <a:cubicBezTo>
                  <a:pt x="1005" y="13701"/>
                  <a:pt x="1636" y="15202"/>
                  <a:pt x="1970" y="15775"/>
                </a:cubicBezTo>
                <a:cubicBezTo>
                  <a:pt x="2238" y="16237"/>
                  <a:pt x="3085" y="17396"/>
                  <a:pt x="3484" y="17827"/>
                </a:cubicBezTo>
                <a:cubicBezTo>
                  <a:pt x="3809" y="18179"/>
                  <a:pt x="4788" y="19040"/>
                  <a:pt x="5218" y="19355"/>
                </a:cubicBezTo>
                <a:cubicBezTo>
                  <a:pt x="5722" y="19726"/>
                  <a:pt x="7192" y="20595"/>
                  <a:pt x="7778" y="20929"/>
                </a:cubicBezTo>
                <a:cubicBezTo>
                  <a:pt x="7972" y="21040"/>
                  <a:pt x="8457" y="21345"/>
                  <a:pt x="8697" y="21408"/>
                </a:cubicBezTo>
                <a:cubicBezTo>
                  <a:pt x="9146" y="21526"/>
                  <a:pt x="10545" y="21581"/>
                  <a:pt x="11066" y="21578"/>
                </a:cubicBezTo>
                <a:cubicBezTo>
                  <a:pt x="11508" y="21576"/>
                  <a:pt x="12642" y="21478"/>
                  <a:pt x="13068" y="21411"/>
                </a:cubicBezTo>
                <a:cubicBezTo>
                  <a:pt x="13683" y="21315"/>
                  <a:pt x="15207" y="20954"/>
                  <a:pt x="15756" y="20774"/>
                </a:cubicBezTo>
                <a:cubicBezTo>
                  <a:pt x="16202" y="20627"/>
                  <a:pt x="17250" y="20158"/>
                  <a:pt x="17626" y="19959"/>
                </a:cubicBezTo>
                <a:cubicBezTo>
                  <a:pt x="18052" y="19734"/>
                  <a:pt x="19029" y="19090"/>
                  <a:pt x="19382" y="18828"/>
                </a:cubicBezTo>
                <a:cubicBezTo>
                  <a:pt x="19683" y="18605"/>
                  <a:pt x="20421" y="18018"/>
                  <a:pt x="20627" y="17767"/>
                </a:cubicBezTo>
                <a:cubicBezTo>
                  <a:pt x="20900" y="17433"/>
                  <a:pt x="21398" y="16510"/>
                  <a:pt x="21452" y="16148"/>
                </a:cubicBezTo>
                <a:cubicBezTo>
                  <a:pt x="21516" y="15714"/>
                  <a:pt x="21135" y="14588"/>
                  <a:pt x="21044" y="14147"/>
                </a:cubicBezTo>
                <a:cubicBezTo>
                  <a:pt x="20940" y="13638"/>
                  <a:pt x="20618" y="12340"/>
                  <a:pt x="20564" y="11829"/>
                </a:cubicBezTo>
                <a:cubicBezTo>
                  <a:pt x="20521" y="11432"/>
                  <a:pt x="20754" y="10382"/>
                  <a:pt x="20545" y="10019"/>
                </a:cubicBezTo>
                <a:cubicBezTo>
                  <a:pt x="20460" y="9871"/>
                  <a:pt x="19990" y="9520"/>
                  <a:pt x="19782" y="9410"/>
                </a:cubicBezTo>
                <a:cubicBezTo>
                  <a:pt x="19600" y="9314"/>
                  <a:pt x="19000" y="9157"/>
                  <a:pt x="18801" y="9069"/>
                </a:cubicBezTo>
                <a:cubicBezTo>
                  <a:pt x="18442" y="8910"/>
                  <a:pt x="17646" y="8421"/>
                  <a:pt x="17316" y="8242"/>
                </a:cubicBezTo>
                <a:cubicBezTo>
                  <a:pt x="16883" y="8006"/>
                  <a:pt x="15706" y="7443"/>
                  <a:pt x="15325" y="7185"/>
                </a:cubicBezTo>
                <a:cubicBezTo>
                  <a:pt x="14926" y="6915"/>
                  <a:pt x="14116" y="6134"/>
                  <a:pt x="13780" y="5836"/>
                </a:cubicBezTo>
                <a:cubicBezTo>
                  <a:pt x="13364" y="5469"/>
                  <a:pt x="12312" y="4530"/>
                  <a:pt x="11908" y="4159"/>
                </a:cubicBezTo>
                <a:cubicBezTo>
                  <a:pt x="11516" y="3799"/>
                  <a:pt x="10516" y="2888"/>
                  <a:pt x="10154" y="2520"/>
                </a:cubicBezTo>
                <a:cubicBezTo>
                  <a:pt x="9899" y="2261"/>
                  <a:pt x="9371" y="1558"/>
                  <a:pt x="9067" y="1319"/>
                </a:cubicBezTo>
                <a:cubicBezTo>
                  <a:pt x="8836" y="1137"/>
                  <a:pt x="8115" y="708"/>
                  <a:pt x="7791" y="577"/>
                </a:cubicBezTo>
                <a:cubicBezTo>
                  <a:pt x="7403" y="419"/>
                  <a:pt x="6259" y="97"/>
                  <a:pt x="5794" y="33"/>
                </a:cubicBezTo>
                <a:cubicBezTo>
                  <a:pt x="5623" y="9"/>
                  <a:pt x="5127" y="-19"/>
                  <a:pt x="4979" y="17"/>
                </a:cubicBezTo>
                <a:close/>
              </a:path>
            </a:pathLst>
          </a:custGeom>
          <a:ln w="12700"/>
        </p:spPr>
      </p:pic>
      <p:pic>
        <p:nvPicPr>
          <p:cNvPr id="349" name="_DSC0051.jpg" descr="_DSC0051.jpg"/>
          <p:cNvPicPr>
            <a:picLocks/>
          </p:cNvPicPr>
          <p:nvPr/>
        </p:nvPicPr>
        <p:blipFill>
          <a:blip r:embed="rId35"/>
          <a:srcRect l="17732" t="21496" r="69969" b="49732"/>
          <a:stretch>
            <a:fillRect/>
          </a:stretch>
        </p:blipFill>
        <p:spPr>
          <a:xfrm rot="21360000">
            <a:off x="10201461" y="7225027"/>
            <a:ext cx="636355" cy="101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64" extrusionOk="0">
                <a:moveTo>
                  <a:pt x="8472" y="1"/>
                </a:moveTo>
                <a:cubicBezTo>
                  <a:pt x="9525" y="43"/>
                  <a:pt x="12211" y="1086"/>
                  <a:pt x="13128" y="1520"/>
                </a:cubicBezTo>
                <a:cubicBezTo>
                  <a:pt x="14122" y="1990"/>
                  <a:pt x="16333" y="3517"/>
                  <a:pt x="17107" y="4153"/>
                </a:cubicBezTo>
                <a:cubicBezTo>
                  <a:pt x="17779" y="4706"/>
                  <a:pt x="19360" y="6235"/>
                  <a:pt x="19754" y="6889"/>
                </a:cubicBezTo>
                <a:cubicBezTo>
                  <a:pt x="20243" y="7702"/>
                  <a:pt x="20716" y="9991"/>
                  <a:pt x="20915" y="10874"/>
                </a:cubicBezTo>
                <a:cubicBezTo>
                  <a:pt x="21109" y="11739"/>
                  <a:pt x="21591" y="13966"/>
                  <a:pt x="21552" y="14835"/>
                </a:cubicBezTo>
                <a:cubicBezTo>
                  <a:pt x="21516" y="15658"/>
                  <a:pt x="20880" y="17746"/>
                  <a:pt x="20613" y="18558"/>
                </a:cubicBezTo>
                <a:cubicBezTo>
                  <a:pt x="20482" y="18954"/>
                  <a:pt x="20209" y="20026"/>
                  <a:pt x="19888" y="20348"/>
                </a:cubicBezTo>
                <a:cubicBezTo>
                  <a:pt x="19609" y="20630"/>
                  <a:pt x="18459" y="21215"/>
                  <a:pt x="17986" y="21341"/>
                </a:cubicBezTo>
                <a:cubicBezTo>
                  <a:pt x="17275" y="21531"/>
                  <a:pt x="15170" y="21557"/>
                  <a:pt x="14376" y="21564"/>
                </a:cubicBezTo>
                <a:cubicBezTo>
                  <a:pt x="13556" y="21571"/>
                  <a:pt x="11465" y="21457"/>
                  <a:pt x="10648" y="21400"/>
                </a:cubicBezTo>
                <a:cubicBezTo>
                  <a:pt x="9946" y="21351"/>
                  <a:pt x="8134" y="21226"/>
                  <a:pt x="7461" y="21099"/>
                </a:cubicBezTo>
                <a:cubicBezTo>
                  <a:pt x="6452" y="20908"/>
                  <a:pt x="3819" y="20264"/>
                  <a:pt x="3062" y="19820"/>
                </a:cubicBezTo>
                <a:cubicBezTo>
                  <a:pt x="2625" y="19564"/>
                  <a:pt x="1891" y="18595"/>
                  <a:pt x="1621" y="18231"/>
                </a:cubicBezTo>
                <a:cubicBezTo>
                  <a:pt x="1287" y="17779"/>
                  <a:pt x="513" y="16578"/>
                  <a:pt x="350" y="16090"/>
                </a:cubicBezTo>
                <a:cubicBezTo>
                  <a:pt x="68" y="15239"/>
                  <a:pt x="-9" y="12964"/>
                  <a:pt x="1" y="12082"/>
                </a:cubicBezTo>
                <a:cubicBezTo>
                  <a:pt x="12" y="11077"/>
                  <a:pt x="288" y="8512"/>
                  <a:pt x="508" y="7518"/>
                </a:cubicBezTo>
                <a:cubicBezTo>
                  <a:pt x="723" y="6548"/>
                  <a:pt x="1328" y="4013"/>
                  <a:pt x="1963" y="3157"/>
                </a:cubicBezTo>
                <a:cubicBezTo>
                  <a:pt x="2395" y="2574"/>
                  <a:pt x="4108" y="1193"/>
                  <a:pt x="4904" y="828"/>
                </a:cubicBezTo>
                <a:cubicBezTo>
                  <a:pt x="5565" y="524"/>
                  <a:pt x="7708" y="-29"/>
                  <a:pt x="8472" y="1"/>
                </a:cubicBezTo>
                <a:close/>
              </a:path>
            </a:pathLst>
          </a:custGeom>
          <a:ln w="12700"/>
        </p:spPr>
      </p:pic>
      <p:pic>
        <p:nvPicPr>
          <p:cNvPr id="350" name="_DSC0051.jpg" descr="_DSC0051.jpg"/>
          <p:cNvPicPr>
            <a:picLocks/>
          </p:cNvPicPr>
          <p:nvPr/>
        </p:nvPicPr>
        <p:blipFill>
          <a:blip r:embed="rId35"/>
          <a:srcRect l="31422" t="22296" r="49972" b="42436"/>
          <a:stretch>
            <a:fillRect/>
          </a:stretch>
        </p:blipFill>
        <p:spPr>
          <a:xfrm rot="21481492">
            <a:off x="10810037" y="7250868"/>
            <a:ext cx="1016886" cy="1315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85" extrusionOk="0">
                <a:moveTo>
                  <a:pt x="9040" y="15"/>
                </a:moveTo>
                <a:cubicBezTo>
                  <a:pt x="9529" y="33"/>
                  <a:pt x="10024" y="63"/>
                  <a:pt x="10296" y="88"/>
                </a:cubicBezTo>
                <a:cubicBezTo>
                  <a:pt x="10995" y="151"/>
                  <a:pt x="12802" y="369"/>
                  <a:pt x="13440" y="576"/>
                </a:cubicBezTo>
                <a:cubicBezTo>
                  <a:pt x="14118" y="796"/>
                  <a:pt x="15715" y="1299"/>
                  <a:pt x="16279" y="1675"/>
                </a:cubicBezTo>
                <a:cubicBezTo>
                  <a:pt x="16905" y="2093"/>
                  <a:pt x="18600" y="3700"/>
                  <a:pt x="19079" y="4220"/>
                </a:cubicBezTo>
                <a:cubicBezTo>
                  <a:pt x="19603" y="4789"/>
                  <a:pt x="20516" y="6370"/>
                  <a:pt x="20784" y="7029"/>
                </a:cubicBezTo>
                <a:cubicBezTo>
                  <a:pt x="21114" y="7840"/>
                  <a:pt x="21296" y="10072"/>
                  <a:pt x="21366" y="10935"/>
                </a:cubicBezTo>
                <a:cubicBezTo>
                  <a:pt x="21456" y="12058"/>
                  <a:pt x="21572" y="14943"/>
                  <a:pt x="21432" y="16059"/>
                </a:cubicBezTo>
                <a:cubicBezTo>
                  <a:pt x="21337" y="16817"/>
                  <a:pt x="20886" y="18770"/>
                  <a:pt x="20517" y="19468"/>
                </a:cubicBezTo>
                <a:cubicBezTo>
                  <a:pt x="20333" y="19815"/>
                  <a:pt x="19672" y="20496"/>
                  <a:pt x="19310" y="20733"/>
                </a:cubicBezTo>
                <a:cubicBezTo>
                  <a:pt x="18995" y="20940"/>
                  <a:pt x="17927" y="21264"/>
                  <a:pt x="17512" y="21343"/>
                </a:cubicBezTo>
                <a:cubicBezTo>
                  <a:pt x="16642" y="21509"/>
                  <a:pt x="14295" y="21573"/>
                  <a:pt x="13388" y="21584"/>
                </a:cubicBezTo>
                <a:cubicBezTo>
                  <a:pt x="12773" y="21592"/>
                  <a:pt x="11208" y="21538"/>
                  <a:pt x="10596" y="21490"/>
                </a:cubicBezTo>
                <a:cubicBezTo>
                  <a:pt x="9799" y="21427"/>
                  <a:pt x="7774" y="21170"/>
                  <a:pt x="6990" y="21042"/>
                </a:cubicBezTo>
                <a:cubicBezTo>
                  <a:pt x="6214" y="20914"/>
                  <a:pt x="4225" y="20568"/>
                  <a:pt x="3504" y="20329"/>
                </a:cubicBezTo>
                <a:cubicBezTo>
                  <a:pt x="2979" y="20156"/>
                  <a:pt x="2093" y="19803"/>
                  <a:pt x="1762" y="19475"/>
                </a:cubicBezTo>
                <a:cubicBezTo>
                  <a:pt x="1364" y="19081"/>
                  <a:pt x="461" y="17668"/>
                  <a:pt x="329" y="17149"/>
                </a:cubicBezTo>
                <a:cubicBezTo>
                  <a:pt x="182" y="16567"/>
                  <a:pt x="69" y="15045"/>
                  <a:pt x="38" y="14450"/>
                </a:cubicBezTo>
                <a:cubicBezTo>
                  <a:pt x="3" y="13800"/>
                  <a:pt x="-28" y="12138"/>
                  <a:pt x="43" y="11491"/>
                </a:cubicBezTo>
                <a:cubicBezTo>
                  <a:pt x="116" y="10825"/>
                  <a:pt x="504" y="9137"/>
                  <a:pt x="706" y="8485"/>
                </a:cubicBezTo>
                <a:cubicBezTo>
                  <a:pt x="984" y="7584"/>
                  <a:pt x="1909" y="5321"/>
                  <a:pt x="2320" y="4449"/>
                </a:cubicBezTo>
                <a:cubicBezTo>
                  <a:pt x="2528" y="4008"/>
                  <a:pt x="3071" y="2870"/>
                  <a:pt x="3390" y="2477"/>
                </a:cubicBezTo>
                <a:cubicBezTo>
                  <a:pt x="3769" y="2011"/>
                  <a:pt x="4980" y="875"/>
                  <a:pt x="5565" y="580"/>
                </a:cubicBezTo>
                <a:cubicBezTo>
                  <a:pt x="5980" y="370"/>
                  <a:pt x="7294" y="75"/>
                  <a:pt x="7798" y="21"/>
                </a:cubicBezTo>
                <a:cubicBezTo>
                  <a:pt x="8065" y="-8"/>
                  <a:pt x="8551" y="-3"/>
                  <a:pt x="9040" y="15"/>
                </a:cubicBezTo>
                <a:close/>
              </a:path>
            </a:pathLst>
          </a:custGeom>
          <a:ln w="12700"/>
        </p:spPr>
      </p:pic>
      <p:pic>
        <p:nvPicPr>
          <p:cNvPr id="352" name="ruler 20mm.png" descr="ruler 20mm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5400000">
            <a:off x="29180147" y="2160171"/>
            <a:ext cx="3615010" cy="338028"/>
          </a:xfrm>
          <a:prstGeom prst="rect">
            <a:avLst/>
          </a:prstGeom>
          <a:ln w="3175">
            <a:miter lim="400000"/>
          </a:ln>
        </p:spPr>
      </p:pic>
      <p:sp>
        <p:nvSpPr>
          <p:cNvPr id="353" name="Tools DSD"/>
          <p:cNvSpPr txBox="1"/>
          <p:nvPr/>
        </p:nvSpPr>
        <p:spPr>
          <a:xfrm>
            <a:off x="3613760" y="1686559"/>
            <a:ext cx="2787373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Tools DSD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36B4EC-3104-0547-93CF-CF324FC7150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04400" y="5657850"/>
            <a:ext cx="18491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6739B3-5198-781D-216A-2221B200E7C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iagnos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Diagnose</a:t>
            </a:r>
          </a:p>
        </p:txBody>
      </p:sp>
      <p:sp>
        <p:nvSpPr>
          <p:cNvPr id="35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CD503-1452-E2C4-29F5-F0790480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Etiologie</a:t>
            </a:r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Oorzaken probleem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gebeurt er bij nietsdoen..?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Prognose na behandeling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61CF9-451B-565A-4E75-21EDE463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ndicatiestelling"/>
          <p:cNvSpPr txBox="1">
            <a:spLocks noGrp="1"/>
          </p:cNvSpPr>
          <p:nvPr>
            <p:ph type="title"/>
          </p:nvPr>
        </p:nvSpPr>
        <p:spPr>
          <a:xfrm>
            <a:off x="-3337184" y="-41276"/>
            <a:ext cx="4415660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Indicatiestelling</a:t>
            </a:r>
          </a:p>
        </p:txBody>
      </p:sp>
      <p:sp>
        <p:nvSpPr>
          <p:cNvPr id="362" name="Paro-, endo-, ortho-, implanto-, restauratief, etc.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Paro-, endo-, ortho-, implanto-, restauratief, etc.</a:t>
            </a:r>
          </a:p>
        </p:txBody>
      </p:sp>
      <p:sp>
        <p:nvSpPr>
          <p:cNvPr id="363" name="Forming an interdisciplinary team. A key element in practicing with confidence and efficiency.  Spear, F.M., IADA, vol.136, 2005"/>
          <p:cNvSpPr txBox="1"/>
          <p:nvPr/>
        </p:nvSpPr>
        <p:spPr>
          <a:xfrm>
            <a:off x="9553304" y="11350158"/>
            <a:ext cx="18898733" cy="10268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89000" indent="-571500" algn="l" defTabSz="825500">
              <a:spcBef>
                <a:spcPts val="3400"/>
              </a:spcBef>
              <a:buSzPct val="171000"/>
              <a:buChar char="•"/>
              <a:defRPr sz="2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Forming an interdisciplinary team. A key element in practicing with confidence and efficiency. 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Spear, F.M.</a:t>
            </a:r>
            <a:r>
              <a:t>, IADA, vol.136, 2005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A63BD-D748-F7FB-64C5-CB83D263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Behandelplan(nen)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Behandelplan(nen)</a:t>
            </a:r>
          </a:p>
        </p:txBody>
      </p:sp>
      <p:sp>
        <p:nvSpPr>
          <p:cNvPr id="366" name="V. Kokich: “ let your treatment goal be realistic, not idealistic…”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V. Kokich: “ let your treatment goal be realistic, not idealistic…”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Alternatieven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CC1FB-B686-D6C2-4ACD-ED50162A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rothetisch/restauratieve planning"/>
          <p:cNvSpPr txBox="1">
            <a:spLocks noGrp="1"/>
          </p:cNvSpPr>
          <p:nvPr>
            <p:ph type="title"/>
          </p:nvPr>
        </p:nvSpPr>
        <p:spPr>
          <a:xfrm>
            <a:off x="7835582" y="34924"/>
            <a:ext cx="2240065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Prothetisch/restauratieve planning</a:t>
            </a:r>
          </a:p>
        </p:txBody>
      </p:sp>
      <p:sp>
        <p:nvSpPr>
          <p:cNvPr id="369" name="Behandelvolgorde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Behandelvolgorde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21C90-A2A0-5AA6-F734-84D0ED88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Uitvoering behandelplan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Uitvoering behandelplan</a:t>
            </a:r>
          </a:p>
        </p:txBody>
      </p:sp>
      <p:sp>
        <p:nvSpPr>
          <p:cNvPr id="372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73" name="Illustreren met begeleidende foto’s"/>
          <p:cNvSpPr txBox="1"/>
          <p:nvPr/>
        </p:nvSpPr>
        <p:spPr>
          <a:xfrm>
            <a:off x="4365587" y="9385543"/>
            <a:ext cx="881848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B8B17-0AC9-C6D5-E7DA-FCFE7B39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Eindresultaat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Eindresultaat</a:t>
            </a:r>
          </a:p>
        </p:txBody>
      </p:sp>
      <p:sp>
        <p:nvSpPr>
          <p:cNvPr id="37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77" name="Illustreren met begeleidende foto’s (zowel röntgen- als lichtfoto’s)"/>
          <p:cNvSpPr txBox="1"/>
          <p:nvPr/>
        </p:nvSpPr>
        <p:spPr>
          <a:xfrm>
            <a:off x="6448557" y="9566127"/>
            <a:ext cx="16308706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(zowel röntgen- als lichtfoto’s)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C1C42-4D13-3F4C-1954-2279262F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lgemene anamnese"/>
          <p:cNvSpPr txBox="1">
            <a:spLocks noGrp="1"/>
          </p:cNvSpPr>
          <p:nvPr>
            <p:ph type="title"/>
          </p:nvPr>
        </p:nvSpPr>
        <p:spPr>
          <a:xfrm>
            <a:off x="8716946" y="-47242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Algemene anamnese</a:t>
            </a:r>
          </a:p>
        </p:txBody>
      </p:sp>
      <p:sp>
        <p:nvSpPr>
          <p:cNvPr id="164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2718809" y="2601174"/>
            <a:ext cx="18161636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Historie: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Aandoeningen: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Beroep/hobby’s: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Psychosociaal: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Medicatie: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ASA: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DB7979-2AC0-DF5F-E8A4-8E743B8E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valuatie na een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na een jaar</a:t>
            </a:r>
          </a:p>
        </p:txBody>
      </p:sp>
      <p:sp>
        <p:nvSpPr>
          <p:cNvPr id="380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81" name="Illustreren met begeleidende foto’s (voor/na)"/>
          <p:cNvSpPr txBox="1"/>
          <p:nvPr/>
        </p:nvSpPr>
        <p:spPr>
          <a:xfrm>
            <a:off x="2885838" y="9614143"/>
            <a:ext cx="11117581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(voor/na)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8170A-46BC-70BB-DECD-25539A34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Evaluatie na drie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na drie jaar</a:t>
            </a:r>
          </a:p>
        </p:txBody>
      </p:sp>
      <p:sp>
        <p:nvSpPr>
          <p:cNvPr id="384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85" name="Illustreren met begeleidende foto’s (röntgenfoto’s en lichtfoto’s)"/>
          <p:cNvSpPr txBox="1"/>
          <p:nvPr/>
        </p:nvSpPr>
        <p:spPr>
          <a:xfrm>
            <a:off x="2390935" y="9639543"/>
            <a:ext cx="15815787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(röntgenfoto’s en lichtfoto’s)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74F04-2E5A-139B-E070-4A395577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flect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Reflectie</a:t>
            </a:r>
          </a:p>
        </p:txBody>
      </p:sp>
      <p:sp>
        <p:nvSpPr>
          <p:cNvPr id="388" name="Illustreren met begeleidende foto’s en onderbouwing met…"/>
          <p:cNvSpPr txBox="1"/>
          <p:nvPr/>
        </p:nvSpPr>
        <p:spPr>
          <a:xfrm>
            <a:off x="11647201" y="10306293"/>
            <a:ext cx="14626056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en onderbouwing met </a:t>
            </a:r>
          </a:p>
          <a:p>
            <a:r>
              <a:t>kernreferenties (röntgenfoto’s en lichtfoto’s)</a:t>
            </a:r>
          </a:p>
        </p:txBody>
      </p:sp>
      <p:sp>
        <p:nvSpPr>
          <p:cNvPr id="389" name="Wat valt op…"/>
          <p:cNvSpPr txBox="1">
            <a:spLocks noGrp="1"/>
          </p:cNvSpPr>
          <p:nvPr>
            <p:ph type="body" sz="half" idx="1"/>
          </p:nvPr>
        </p:nvSpPr>
        <p:spPr>
          <a:xfrm>
            <a:off x="2441304" y="3013897"/>
            <a:ext cx="19075838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valt op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had ik nu anders gedaan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Duurzaamheid restauratieve behandeling (complicaties/nabehandeling)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Evaluatie nazorg/zelfzorg/begeleiding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Tevredenheid patient (subjectief en objectief)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0E64D-D981-2AB6-7B1C-0EF0E77C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Literatuurverwijzingen"/>
          <p:cNvSpPr txBox="1">
            <a:spLocks noGrp="1"/>
          </p:cNvSpPr>
          <p:nvPr>
            <p:ph type="title"/>
          </p:nvPr>
        </p:nvSpPr>
        <p:spPr>
          <a:xfrm>
            <a:off x="9969182" y="252638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Literatuurverwijzingen</a:t>
            </a:r>
            <a:r>
              <a:rPr lang="en-US" dirty="0"/>
              <a:t> (</a:t>
            </a:r>
            <a:r>
              <a:rPr lang="en-US" dirty="0" err="1"/>
              <a:t>voorbeeld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92" name="Forming an interdisciplinary team. A key element in practicing with confidence and efficiency.  Spear, F.M., IADA, vol.136, 2005…"/>
          <p:cNvSpPr txBox="1">
            <a:spLocks noGrp="1"/>
          </p:cNvSpPr>
          <p:nvPr>
            <p:ph type="body" idx="1"/>
          </p:nvPr>
        </p:nvSpPr>
        <p:spPr>
          <a:xfrm>
            <a:off x="2669904" y="1489897"/>
            <a:ext cx="32464516" cy="7447916"/>
          </a:xfrm>
          <a:prstGeom prst="rect">
            <a:avLst/>
          </a:prstGeom>
        </p:spPr>
        <p:txBody>
          <a:bodyPr/>
          <a:lstStyle/>
          <a:p>
            <a:pPr marL="889000" indent="-571500" defTabSz="825500">
              <a:spcBef>
                <a:spcPts val="3400"/>
              </a:spcBef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Forming an interdisciplinary team. A key element in practicing with confidence and efficiency.  Spear, F.M., IADA, vol.136, 2005</a:t>
            </a:r>
          </a:p>
          <a:p>
            <a:pPr marL="889000" indent="-571500" defTabSz="825500">
              <a:spcBef>
                <a:spcPts val="3400"/>
              </a:spcBef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The tooth wear evaluation system: a modular clinical guideline for the diagnosis and management planning of worn dentitions. Wetselaar P., Lobbezoo F., J Oral Rehabil. 2016 Ja. 43(1):69-80</a:t>
            </a:r>
          </a:p>
        </p:txBody>
      </p:sp>
      <p:sp>
        <p:nvSpPr>
          <p:cNvPr id="393" name="Opsomming alle referenties/artikelen die eerder genoemd zijn"/>
          <p:cNvSpPr txBox="1"/>
          <p:nvPr/>
        </p:nvSpPr>
        <p:spPr>
          <a:xfrm>
            <a:off x="3091221" y="9385543"/>
            <a:ext cx="15583616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Opsomming alle referenties/artikelen die eerder genoemd zijn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B2D94-4D8F-CCA1-E52F-4267DF90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Dankwoord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Dankwoord</a:t>
            </a:r>
          </a:p>
        </p:txBody>
      </p:sp>
      <p:sp>
        <p:nvSpPr>
          <p:cNvPr id="396" name="Indien van toepassing , teamleden en tandtechnisch laboratorium bedanken"/>
          <p:cNvSpPr txBox="1">
            <a:spLocks noGrp="1"/>
          </p:cNvSpPr>
          <p:nvPr>
            <p:ph type="body" sz="half" idx="1"/>
          </p:nvPr>
        </p:nvSpPr>
        <p:spPr>
          <a:xfrm>
            <a:off x="2263504" y="1769297"/>
            <a:ext cx="20977750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Indien van toepassing , teamleden en tandtechnisch laboratorium bedanken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3661E-B37B-25AA-2EF4-CCC69DD6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andheelkundige  anamnese"/>
          <p:cNvSpPr txBox="1">
            <a:spLocks noGrp="1"/>
          </p:cNvSpPr>
          <p:nvPr>
            <p:ph type="title"/>
          </p:nvPr>
        </p:nvSpPr>
        <p:spPr>
          <a:xfrm>
            <a:off x="8762438" y="-15018"/>
            <a:ext cx="18971677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Tandheelkundige  anamnese</a:t>
            </a:r>
          </a:p>
        </p:txBody>
      </p:sp>
      <p:sp>
        <p:nvSpPr>
          <p:cNvPr id="167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3192689" y="2601174"/>
            <a:ext cx="18161637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Historie: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Mondhygiene: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Parafuncties: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Lifestyle gerelateerd: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90782-11E9-6420-FDC1-E4536F7C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linisch onderzoek"/>
          <p:cNvSpPr txBox="1">
            <a:spLocks noGrp="1"/>
          </p:cNvSpPr>
          <p:nvPr>
            <p:ph type="title"/>
          </p:nvPr>
        </p:nvSpPr>
        <p:spPr>
          <a:xfrm>
            <a:off x="97913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Klinisch onderzoek</a:t>
            </a:r>
          </a:p>
        </p:txBody>
      </p:sp>
      <p:sp>
        <p:nvSpPr>
          <p:cNvPr id="170" name="Periodiek parodontale screening (PPS):…"/>
          <p:cNvSpPr txBox="1">
            <a:spLocks noGrp="1"/>
          </p:cNvSpPr>
          <p:nvPr>
            <p:ph type="body" sz="half" idx="1"/>
          </p:nvPr>
        </p:nvSpPr>
        <p:spPr>
          <a:xfrm>
            <a:off x="21249814" y="44142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Periodiek parodontale screening (PPS): 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Dutch Tooth Wear Score Index (DTWSI):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Zachte weefsels: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Cariës: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Restauratiegraad:</a:t>
            </a:r>
          </a:p>
        </p:txBody>
      </p:sp>
      <p:sp>
        <p:nvSpPr>
          <p:cNvPr id="171" name="Extra oraal"/>
          <p:cNvSpPr txBox="1"/>
          <p:nvPr/>
        </p:nvSpPr>
        <p:spPr>
          <a:xfrm>
            <a:off x="82767" y="2959587"/>
            <a:ext cx="13972792" cy="2230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Extra oraal</a:t>
            </a:r>
          </a:p>
        </p:txBody>
      </p:sp>
      <p:sp>
        <p:nvSpPr>
          <p:cNvPr id="172" name="Intra oraal"/>
          <p:cNvSpPr txBox="1"/>
          <p:nvPr/>
        </p:nvSpPr>
        <p:spPr>
          <a:xfrm>
            <a:off x="16696019" y="3123740"/>
            <a:ext cx="13972792" cy="22307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Intra oraal</a:t>
            </a:r>
          </a:p>
        </p:txBody>
      </p:sp>
      <p:sp>
        <p:nvSpPr>
          <p:cNvPr id="173" name="Kaakgewrichten:…"/>
          <p:cNvSpPr txBox="1"/>
          <p:nvPr/>
        </p:nvSpPr>
        <p:spPr>
          <a:xfrm>
            <a:off x="4586467" y="5365972"/>
            <a:ext cx="10064387" cy="52588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Kaakgewrichten: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Kauwspieren: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Symmetrie: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Mondopening: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Rustpositie: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47DB95-1DAB-0A4B-7CA8-423A7C57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unctie onderzoek"/>
          <p:cNvSpPr txBox="1">
            <a:spLocks noGrp="1"/>
          </p:cNvSpPr>
          <p:nvPr>
            <p:ph type="title"/>
          </p:nvPr>
        </p:nvSpPr>
        <p:spPr>
          <a:xfrm>
            <a:off x="95119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Functie</a:t>
            </a:r>
            <a:r>
              <a:rPr dirty="0"/>
              <a:t> </a:t>
            </a:r>
            <a:r>
              <a:rPr dirty="0" err="1"/>
              <a:t>onderzoek</a:t>
            </a:r>
            <a:endParaRPr dirty="0"/>
          </a:p>
        </p:txBody>
      </p:sp>
      <p:sp>
        <p:nvSpPr>
          <p:cNvPr id="177" name="Occlusie/stabiliteit:…"/>
          <p:cNvSpPr txBox="1"/>
          <p:nvPr/>
        </p:nvSpPr>
        <p:spPr>
          <a:xfrm>
            <a:off x="3296183" y="3626942"/>
            <a:ext cx="12907712" cy="70517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Occlusie</a:t>
            </a:r>
            <a:r>
              <a:rPr dirty="0"/>
              <a:t>/</a:t>
            </a:r>
            <a:r>
              <a:rPr dirty="0" err="1"/>
              <a:t>stabiliteit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Proale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Laterale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rechts</a:t>
            </a:r>
            <a:r>
              <a:rPr dirty="0"/>
              <a:t>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Laterale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links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Envelop of function: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Aanvulled</a:t>
            </a:r>
            <a:r>
              <a:rPr dirty="0"/>
              <a:t> </a:t>
            </a:r>
            <a:r>
              <a:rPr dirty="0" err="1"/>
              <a:t>occlusaal</a:t>
            </a:r>
            <a:r>
              <a:rPr dirty="0"/>
              <a:t> </a:t>
            </a:r>
            <a:r>
              <a:rPr dirty="0" err="1"/>
              <a:t>onderzoek</a:t>
            </a:r>
            <a:r>
              <a:rPr dirty="0"/>
              <a:t> (</a:t>
            </a:r>
            <a:r>
              <a:rPr dirty="0" err="1"/>
              <a:t>bijv.T</a:t>
            </a:r>
            <a:r>
              <a:rPr dirty="0"/>
              <a:t>-scan):</a:t>
            </a:r>
          </a:p>
        </p:txBody>
      </p:sp>
      <p:sp>
        <p:nvSpPr>
          <p:cNvPr id="7" name="Occlusie/stabiliteit:…">
            <a:extLst>
              <a:ext uri="{FF2B5EF4-FFF2-40B4-BE49-F238E27FC236}">
                <a16:creationId xmlns:a16="http://schemas.microsoft.com/office/drawing/2014/main" id="{338C9E58-DC5D-D841-B6E1-82A0ECFEABA3}"/>
              </a:ext>
            </a:extLst>
          </p:cNvPr>
          <p:cNvSpPr txBox="1"/>
          <p:nvPr/>
        </p:nvSpPr>
        <p:spPr>
          <a:xfrm>
            <a:off x="20384862" y="3626942"/>
            <a:ext cx="12907712" cy="8021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Sagittale relatie li/re:</a:t>
            </a:r>
            <a:r>
              <a:rPr dirty="0"/>
              <a:t>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Overjet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Overbite</a:t>
            </a:r>
            <a:r>
              <a:rPr lang="nl-NL" dirty="0"/>
              <a:t>: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Afstand CR-MO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VDO</a:t>
            </a:r>
            <a:r>
              <a:rPr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Tong positie/motoriek: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 err="1"/>
              <a:t>Freewayspace</a:t>
            </a:r>
            <a:r>
              <a:rPr lang="nl-NL" dirty="0"/>
              <a:t>: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D35FD-7AEF-27A3-F5DF-8A66CE2C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tatus praesens"/>
          <p:cNvSpPr txBox="1">
            <a:spLocks noGrp="1"/>
          </p:cNvSpPr>
          <p:nvPr>
            <p:ph type="title" idx="4294967295"/>
          </p:nvPr>
        </p:nvSpPr>
        <p:spPr>
          <a:xfrm>
            <a:off x="9765982" y="-1101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Status praesens</a:t>
            </a:r>
          </a:p>
        </p:txBody>
      </p:sp>
      <p:pic>
        <p:nvPicPr>
          <p:cNvPr id="18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06" y="3170763"/>
            <a:ext cx="22311018" cy="6606661"/>
          </a:xfrm>
          <a:prstGeom prst="rect">
            <a:avLst/>
          </a:prstGeom>
          <a:ln w="3175">
            <a:miter lim="400000"/>
          </a:ln>
        </p:spPr>
      </p:pic>
      <p:sp>
        <p:nvSpPr>
          <p:cNvPr id="181" name="Overnemen uit thk. software: dossier patient"/>
          <p:cNvSpPr txBox="1"/>
          <p:nvPr/>
        </p:nvSpPr>
        <p:spPr>
          <a:xfrm>
            <a:off x="14245798" y="9712486"/>
            <a:ext cx="7489859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Overnemen uit thk. software: dossier patient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CF06C-685A-82CE-FC6A-DCA72D27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rodontium status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Parodontium status  </a:t>
            </a:r>
          </a:p>
        </p:txBody>
      </p:sp>
      <p:pic>
        <p:nvPicPr>
          <p:cNvPr id="184" name="Cx3FtUrWQAA1pca.jpg" descr="Cx3FtUrWQAA1p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60" y="2621160"/>
            <a:ext cx="14479819" cy="8144900"/>
          </a:xfrm>
          <a:prstGeom prst="rect">
            <a:avLst/>
          </a:prstGeom>
          <a:ln w="3175">
            <a:miter lim="400000"/>
          </a:ln>
        </p:spPr>
      </p:pic>
      <p:sp>
        <p:nvSpPr>
          <p:cNvPr id="185" name="Overnemen uit thk. software: dossier patient"/>
          <p:cNvSpPr txBox="1"/>
          <p:nvPr/>
        </p:nvSpPr>
        <p:spPr>
          <a:xfrm>
            <a:off x="14982398" y="10830086"/>
            <a:ext cx="7489859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Overnemen uit thk. software: dossier patient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CB459C-2516-15E4-0808-8DDF8AE8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1088</Words>
  <Application>Microsoft Macintosh PowerPoint</Application>
  <PresentationFormat>Custom</PresentationFormat>
  <Paragraphs>356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Cambria</vt:lpstr>
      <vt:lpstr>Gill Sans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Times New Roman</vt:lpstr>
      <vt:lpstr>Times Roman</vt:lpstr>
      <vt:lpstr>Black</vt:lpstr>
      <vt:lpstr>PowerPoint Presentation</vt:lpstr>
      <vt:lpstr>Patient</vt:lpstr>
      <vt:lpstr>Patient</vt:lpstr>
      <vt:lpstr>Algemene anamnese</vt:lpstr>
      <vt:lpstr>Tandheelkundige  anamnese</vt:lpstr>
      <vt:lpstr>Klinisch onderzoek</vt:lpstr>
      <vt:lpstr>Functie onderzoek</vt:lpstr>
      <vt:lpstr>Status praesens</vt:lpstr>
      <vt:lpstr>Parodontium status  </vt:lpstr>
      <vt:lpstr>Evaluatie slijtage (TWES)  </vt:lpstr>
      <vt:lpstr>Evaluatie slijtage (TWES)  </vt:lpstr>
      <vt:lpstr>Evaluatie slijtage (TWES)  </vt:lpstr>
      <vt:lpstr>Röntgendiagnostiek </vt:lpstr>
      <vt:lpstr>PowerPoint Presentation</vt:lpstr>
      <vt:lpstr>PowerPoint Presentation</vt:lpstr>
      <vt:lpstr>PowerPoint Presentation</vt:lpstr>
      <vt:lpstr>Bevindingen röntgendiagnostiek </vt:lpstr>
      <vt:lpstr>Gebitsmodellen</vt:lpstr>
      <vt:lpstr>Pre-operatieve mondfotografie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Faciale Esthetische analyse</vt:lpstr>
      <vt:lpstr>Dentale Esthetische analyse </vt:lpstr>
      <vt:lpstr>Algemene risico analyse </vt:lpstr>
      <vt:lpstr>PowerPoint Presentation</vt:lpstr>
      <vt:lpstr>Backward planning </vt:lpstr>
      <vt:lpstr>PowerPoint Presentation</vt:lpstr>
      <vt:lpstr>Diagnose</vt:lpstr>
      <vt:lpstr>Etiologie</vt:lpstr>
      <vt:lpstr>Indicatiestelling</vt:lpstr>
      <vt:lpstr>Behandelplan(nen)</vt:lpstr>
      <vt:lpstr>Prothetisch/restauratieve planning</vt:lpstr>
      <vt:lpstr>Uitvoering behandelplan</vt:lpstr>
      <vt:lpstr>Eindresultaat</vt:lpstr>
      <vt:lpstr>Evaluatie na een jaar</vt:lpstr>
      <vt:lpstr>Evaluatie na drie jaar</vt:lpstr>
      <vt:lpstr>Reflectie</vt:lpstr>
      <vt:lpstr>Literatuurverwijzingen (voorbeeld)</vt:lpstr>
      <vt:lpstr>Dankwoord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van Pelt</cp:lastModifiedBy>
  <cp:revision>5</cp:revision>
  <dcterms:modified xsi:type="dcterms:W3CDTF">2024-01-23T13:00:39Z</dcterms:modified>
</cp:coreProperties>
</file>